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1"/>
  </p:notesMasterIdLst>
  <p:sldIdLst>
    <p:sldId id="258" r:id="rId2"/>
    <p:sldId id="288" r:id="rId3"/>
    <p:sldId id="257" r:id="rId4"/>
    <p:sldId id="296" r:id="rId5"/>
    <p:sldId id="267" r:id="rId6"/>
    <p:sldId id="273" r:id="rId7"/>
    <p:sldId id="299" r:id="rId8"/>
    <p:sldId id="300" r:id="rId9"/>
    <p:sldId id="260" r:id="rId10"/>
    <p:sldId id="259" r:id="rId11"/>
    <p:sldId id="285" r:id="rId12"/>
    <p:sldId id="297" r:id="rId13"/>
    <p:sldId id="298" r:id="rId14"/>
    <p:sldId id="262" r:id="rId15"/>
    <p:sldId id="277" r:id="rId16"/>
    <p:sldId id="263" r:id="rId17"/>
    <p:sldId id="264" r:id="rId18"/>
    <p:sldId id="265" r:id="rId19"/>
    <p:sldId id="266" r:id="rId20"/>
    <p:sldId id="268" r:id="rId21"/>
    <p:sldId id="269" r:id="rId22"/>
    <p:sldId id="270" r:id="rId23"/>
    <p:sldId id="271" r:id="rId24"/>
    <p:sldId id="272" r:id="rId25"/>
    <p:sldId id="275" r:id="rId26"/>
    <p:sldId id="276" r:id="rId27"/>
    <p:sldId id="278" r:id="rId28"/>
    <p:sldId id="279" r:id="rId29"/>
    <p:sldId id="280" r:id="rId30"/>
    <p:sldId id="281" r:id="rId31"/>
    <p:sldId id="282" r:id="rId32"/>
    <p:sldId id="283" r:id="rId33"/>
    <p:sldId id="286" r:id="rId34"/>
    <p:sldId id="287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Montserrat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CC66"/>
    <a:srgbClr val="0000FF"/>
    <a:srgbClr val="FFCC00"/>
    <a:srgbClr val="454F5B"/>
    <a:srgbClr val="FF0000"/>
    <a:srgbClr val="66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53BE9-787B-4515-813C-E9B30483B14C}" v="221" dt="2021-03-05T17:42:58.505"/>
  </p1510:revLst>
</p1510:revInfo>
</file>

<file path=ppt/tableStyles.xml><?xml version="1.0" encoding="utf-8"?>
<a:tblStyleLst xmlns:a="http://schemas.openxmlformats.org/drawingml/2006/main" def="{BBB713A6-5156-4448-B144-822046962AE8}">
  <a:tblStyle styleId="{BBB713A6-5156-4448-B144-822046962A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86E1FF-FDF2-4410-8487-3ABA108AFF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12" autoAdjust="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" userId="d42371d61bd3278c" providerId="LiveId" clId="{65053BE9-787B-4515-813C-E9B30483B14C}"/>
    <pc:docChg chg="undo redo custSel addSld delSld modSld sldOrd">
      <pc:chgData name="Antonio" userId="d42371d61bd3278c" providerId="LiveId" clId="{65053BE9-787B-4515-813C-E9B30483B14C}" dt="2021-03-05T17:42:58.505" v="3217"/>
      <pc:docMkLst>
        <pc:docMk/>
      </pc:docMkLst>
      <pc:sldChg chg="addSp delSp modSp mod modTransition modAnim">
        <pc:chgData name="Antonio" userId="d42371d61bd3278c" providerId="LiveId" clId="{65053BE9-787B-4515-813C-E9B30483B14C}" dt="2021-03-05T17:42:10.431" v="3211"/>
        <pc:sldMkLst>
          <pc:docMk/>
          <pc:sldMk cId="0" sldId="257"/>
        </pc:sldMkLst>
        <pc:spChg chg="add del">
          <ac:chgData name="Antonio" userId="d42371d61bd3278c" providerId="LiveId" clId="{65053BE9-787B-4515-813C-E9B30483B14C}" dt="2021-03-05T03:30:04.149" v="291" actId="478"/>
          <ac:spMkLst>
            <pc:docMk/>
            <pc:sldMk cId="0" sldId="257"/>
            <ac:spMk id="2" creationId="{EFEC43C4-29C2-48F5-8FA0-10610C4A109D}"/>
          </ac:spMkLst>
        </pc:spChg>
        <pc:spChg chg="add del mod">
          <ac:chgData name="Antonio" userId="d42371d61bd3278c" providerId="LiveId" clId="{65053BE9-787B-4515-813C-E9B30483B14C}" dt="2021-03-05T03:30:10.289" v="297" actId="478"/>
          <ac:spMkLst>
            <pc:docMk/>
            <pc:sldMk cId="0" sldId="257"/>
            <ac:spMk id="3" creationId="{C1D51762-74EA-4725-B3BB-83FE0A937264}"/>
          </ac:spMkLst>
        </pc:spChg>
        <pc:spChg chg="add del mod">
          <ac:chgData name="Antonio" userId="d42371d61bd3278c" providerId="LiveId" clId="{65053BE9-787B-4515-813C-E9B30483B14C}" dt="2021-03-05T03:30:22.917" v="311" actId="478"/>
          <ac:spMkLst>
            <pc:docMk/>
            <pc:sldMk cId="0" sldId="257"/>
            <ac:spMk id="4" creationId="{12920188-907A-4EF6-91A3-4E088E04BBD8}"/>
          </ac:spMkLst>
        </pc:spChg>
        <pc:spChg chg="add del mod">
          <ac:chgData name="Antonio" userId="d42371d61bd3278c" providerId="LiveId" clId="{65053BE9-787B-4515-813C-E9B30483B14C}" dt="2021-03-05T03:30:41.425" v="313"/>
          <ac:spMkLst>
            <pc:docMk/>
            <pc:sldMk cId="0" sldId="257"/>
            <ac:spMk id="5" creationId="{ED96DDED-EE34-4DA1-A23C-2DDF6F078143}"/>
          </ac:spMkLst>
        </pc:spChg>
        <pc:spChg chg="add del mod">
          <ac:chgData name="Antonio" userId="d42371d61bd3278c" providerId="LiveId" clId="{65053BE9-787B-4515-813C-E9B30483B14C}" dt="2021-03-05T03:27:25.865" v="276" actId="478"/>
          <ac:spMkLst>
            <pc:docMk/>
            <pc:sldMk cId="0" sldId="257"/>
            <ac:spMk id="7" creationId="{0D30650E-0FA2-4A47-9B83-06A86A1A3D84}"/>
          </ac:spMkLst>
        </pc:spChg>
        <pc:spChg chg="add del mod">
          <ac:chgData name="Antonio" userId="d42371d61bd3278c" providerId="LiveId" clId="{65053BE9-787B-4515-813C-E9B30483B14C}" dt="2021-03-05T03:32:37.274" v="339"/>
          <ac:spMkLst>
            <pc:docMk/>
            <pc:sldMk cId="0" sldId="257"/>
            <ac:spMk id="9" creationId="{9E153C06-C57F-42D6-BB80-FF28A0A0BA1F}"/>
          </ac:spMkLst>
        </pc:spChg>
        <pc:spChg chg="mod">
          <ac:chgData name="Antonio" userId="d42371d61bd3278c" providerId="LiveId" clId="{65053BE9-787B-4515-813C-E9B30483B14C}" dt="2021-03-05T03:24:21.221" v="132" actId="20577"/>
          <ac:spMkLst>
            <pc:docMk/>
            <pc:sldMk cId="0" sldId="257"/>
            <ac:spMk id="67" creationId="{00000000-0000-0000-0000-000000000000}"/>
          </ac:spMkLst>
        </pc:spChg>
        <pc:spChg chg="add del mod">
          <ac:chgData name="Antonio" userId="d42371d61bd3278c" providerId="LiveId" clId="{65053BE9-787B-4515-813C-E9B30483B14C}" dt="2021-03-05T03:32:16.198" v="333" actId="403"/>
          <ac:spMkLst>
            <pc:docMk/>
            <pc:sldMk cId="0" sldId="257"/>
            <ac:spMk id="68" creationId="{00000000-0000-0000-0000-000000000000}"/>
          </ac:spMkLst>
        </pc:spChg>
        <pc:spChg chg="del mod">
          <ac:chgData name="Antonio" userId="d42371d61bd3278c" providerId="LiveId" clId="{65053BE9-787B-4515-813C-E9B30483B14C}" dt="2021-03-05T03:25:50.799" v="184" actId="478"/>
          <ac:spMkLst>
            <pc:docMk/>
            <pc:sldMk cId="0" sldId="257"/>
            <ac:spMk id="69" creationId="{00000000-0000-0000-0000-000000000000}"/>
          </ac:spMkLst>
        </pc:spChg>
        <pc:spChg chg="del">
          <ac:chgData name="Antonio" userId="d42371d61bd3278c" providerId="LiveId" clId="{65053BE9-787B-4515-813C-E9B30483B14C}" dt="2021-03-05T03:27:22.749" v="275" actId="478"/>
          <ac:spMkLst>
            <pc:docMk/>
            <pc:sldMk cId="0" sldId="257"/>
            <ac:spMk id="70" creationId="{00000000-0000-0000-0000-000000000000}"/>
          </ac:spMkLst>
        </pc:spChg>
        <pc:picChg chg="add mod">
          <ac:chgData name="Antonio" userId="d42371d61bd3278c" providerId="LiveId" clId="{65053BE9-787B-4515-813C-E9B30483B14C}" dt="2021-03-05T03:31:58.834" v="321" actId="1076"/>
          <ac:picMkLst>
            <pc:docMk/>
            <pc:sldMk cId="0" sldId="257"/>
            <ac:picMk id="8" creationId="{3FDF4080-F7E5-40A5-ADA4-D9DD2B10CB21}"/>
          </ac:picMkLst>
        </pc:picChg>
        <pc:picChg chg="add del mod">
          <ac:chgData name="Antonio" userId="d42371d61bd3278c" providerId="LiveId" clId="{65053BE9-787B-4515-813C-E9B30483B14C}" dt="2021-03-05T03:28:41.263" v="282" actId="21"/>
          <ac:picMkLst>
            <pc:docMk/>
            <pc:sldMk cId="0" sldId="257"/>
            <ac:picMk id="1026" creationId="{CE750CE1-D3D1-491F-A205-C3DB3739EECE}"/>
          </ac:picMkLst>
        </pc:picChg>
        <pc:picChg chg="add del mod">
          <ac:chgData name="Antonio" userId="d42371d61bd3278c" providerId="LiveId" clId="{65053BE9-787B-4515-813C-E9B30483B14C}" dt="2021-03-05T03:28:50.628" v="285" actId="478"/>
          <ac:picMkLst>
            <pc:docMk/>
            <pc:sldMk cId="0" sldId="257"/>
            <ac:picMk id="1028" creationId="{2DAAF8C8-2665-4D8D-A74C-DECC18A9DE84}"/>
          </ac:picMkLst>
        </pc:picChg>
      </pc:sldChg>
      <pc:sldChg chg="modSp mod modTransition">
        <pc:chgData name="Antonio" userId="d42371d61bd3278c" providerId="LiveId" clId="{65053BE9-787B-4515-813C-E9B30483B14C}" dt="2021-03-05T17:42:10.431" v="3211"/>
        <pc:sldMkLst>
          <pc:docMk/>
          <pc:sldMk cId="0" sldId="258"/>
        </pc:sldMkLst>
        <pc:spChg chg="mod">
          <ac:chgData name="Antonio" userId="d42371d61bd3278c" providerId="LiveId" clId="{65053BE9-787B-4515-813C-E9B30483B14C}" dt="2021-03-05T03:23:07.049" v="56" actId="20577"/>
          <ac:spMkLst>
            <pc:docMk/>
            <pc:sldMk cId="0" sldId="258"/>
            <ac:spMk id="79" creationId="{00000000-0000-0000-0000-000000000000}"/>
          </ac:spMkLst>
        </pc:spChg>
      </pc:sldChg>
      <pc:sldChg chg="addSp delSp modSp mod ord modTransition">
        <pc:chgData name="Antonio" userId="d42371d61bd3278c" providerId="LiveId" clId="{65053BE9-787B-4515-813C-E9B30483B14C}" dt="2021-03-05T17:42:10.431" v="3211"/>
        <pc:sldMkLst>
          <pc:docMk/>
          <pc:sldMk cId="0" sldId="259"/>
        </pc:sldMkLst>
        <pc:spChg chg="add del">
          <ac:chgData name="Antonio" userId="d42371d61bd3278c" providerId="LiveId" clId="{65053BE9-787B-4515-813C-E9B30483B14C}" dt="2021-03-05T03:30:43.913" v="315"/>
          <ac:spMkLst>
            <pc:docMk/>
            <pc:sldMk cId="0" sldId="259"/>
            <ac:spMk id="2" creationId="{75B10D97-89AE-47BA-A3A2-055F9A44683D}"/>
          </ac:spMkLst>
        </pc:spChg>
        <pc:spChg chg="mod">
          <ac:chgData name="Antonio" userId="d42371d61bd3278c" providerId="LiveId" clId="{65053BE9-787B-4515-813C-E9B30483B14C}" dt="2021-03-05T03:41:09.598" v="424" actId="404"/>
          <ac:spMkLst>
            <pc:docMk/>
            <pc:sldMk cId="0" sldId="259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05T03:41:22.612" v="426"/>
          <ac:spMkLst>
            <pc:docMk/>
            <pc:sldMk cId="0" sldId="259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29:42.892" v="288" actId="478"/>
          <ac:picMkLst>
            <pc:docMk/>
            <pc:sldMk cId="0" sldId="259"/>
            <ac:picMk id="2050" creationId="{92482025-4AF1-4D39-9D5A-FBA1183F74F5}"/>
          </ac:picMkLst>
        </pc:picChg>
      </pc:sldChg>
      <pc:sldChg chg="addSp modSp mod ord modTransition">
        <pc:chgData name="Antonio" userId="d42371d61bd3278c" providerId="LiveId" clId="{65053BE9-787B-4515-813C-E9B30483B14C}" dt="2021-03-05T17:42:10.431" v="3211"/>
        <pc:sldMkLst>
          <pc:docMk/>
          <pc:sldMk cId="0" sldId="260"/>
        </pc:sldMkLst>
        <pc:spChg chg="add mod">
          <ac:chgData name="Antonio" userId="d42371d61bd3278c" providerId="LiveId" clId="{65053BE9-787B-4515-813C-E9B30483B14C}" dt="2021-03-05T03:40:34.510" v="394" actId="20577"/>
          <ac:spMkLst>
            <pc:docMk/>
            <pc:sldMk cId="0" sldId="260"/>
            <ac:spMk id="4" creationId="{E76C5F24-5D00-4D0F-B96D-036D4E4B2671}"/>
          </ac:spMkLst>
        </pc:spChg>
        <pc:spChg chg="mod">
          <ac:chgData name="Antonio" userId="d42371d61bd3278c" providerId="LiveId" clId="{65053BE9-787B-4515-813C-E9B30483B14C}" dt="2021-03-05T16:31:09.403" v="3091" actId="20577"/>
          <ac:spMkLst>
            <pc:docMk/>
            <pc:sldMk cId="0" sldId="260"/>
            <ac:spMk id="93" creationId="{00000000-0000-0000-0000-000000000000}"/>
          </ac:spMkLst>
        </pc:spChg>
      </pc:sldChg>
      <pc:sldChg chg="modSp del mod">
        <pc:chgData name="Antonio" userId="d42371d61bd3278c" providerId="LiveId" clId="{65053BE9-787B-4515-813C-E9B30483B14C}" dt="2021-03-05T04:20:51.533" v="1642" actId="47"/>
        <pc:sldMkLst>
          <pc:docMk/>
          <pc:sldMk cId="0" sldId="261"/>
        </pc:sldMkLst>
        <pc:spChg chg="mod">
          <ac:chgData name="Antonio" userId="d42371d61bd3278c" providerId="LiveId" clId="{65053BE9-787B-4515-813C-E9B30483B14C}" dt="2021-03-05T03:42:42.795" v="444" actId="20577"/>
          <ac:spMkLst>
            <pc:docMk/>
            <pc:sldMk cId="0" sldId="261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06.095" v="845" actId="108"/>
          <ac:spMkLst>
            <pc:docMk/>
            <pc:sldMk cId="0" sldId="261"/>
            <ac:spMk id="100" creationId="{00000000-0000-0000-0000-000000000000}"/>
          </ac:spMkLst>
        </pc:spChg>
      </pc:sldChg>
      <pc:sldChg chg="addSp delSp modSp mod ord modTransition">
        <pc:chgData name="Antonio" userId="d42371d61bd3278c" providerId="LiveId" clId="{65053BE9-787B-4515-813C-E9B30483B14C}" dt="2021-03-05T17:42:10.431" v="3211"/>
        <pc:sldMkLst>
          <pc:docMk/>
          <pc:sldMk cId="0" sldId="262"/>
        </pc:sldMkLst>
        <pc:spChg chg="mod">
          <ac:chgData name="Antonio" userId="d42371d61bd3278c" providerId="LiveId" clId="{65053BE9-787B-4515-813C-E9B30483B14C}" dt="2021-03-05T04:19:42.042" v="1598" actId="20577"/>
          <ac:spMkLst>
            <pc:docMk/>
            <pc:sldMk cId="0" sldId="262"/>
            <ac:spMk id="106" creationId="{00000000-0000-0000-0000-000000000000}"/>
          </ac:spMkLst>
        </pc:spChg>
        <pc:spChg chg="mod">
          <ac:chgData name="Antonio" userId="d42371d61bd3278c" providerId="LiveId" clId="{65053BE9-787B-4515-813C-E9B30483B14C}" dt="2021-03-05T16:45:56.121" v="3202" actId="20577"/>
          <ac:spMkLst>
            <pc:docMk/>
            <pc:sldMk cId="0" sldId="262"/>
            <ac:spMk id="107" creationId="{00000000-0000-0000-0000-000000000000}"/>
          </ac:spMkLst>
        </pc:spChg>
        <pc:spChg chg="add del">
          <ac:chgData name="Antonio" userId="d42371d61bd3278c" providerId="LiveId" clId="{65053BE9-787B-4515-813C-E9B30483B14C}" dt="2021-03-05T03:56:08.917" v="915" actId="478"/>
          <ac:spMkLst>
            <pc:docMk/>
            <pc:sldMk cId="0" sldId="262"/>
            <ac:spMk id="113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56:11.154" v="918" actId="478"/>
          <ac:picMkLst>
            <pc:docMk/>
            <pc:sldMk cId="0" sldId="262"/>
            <ac:picMk id="4098" creationId="{59108E12-C8B0-44D8-BB66-DA607B4F264C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4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6"/>
        </pc:sldMkLst>
      </pc:sldChg>
      <pc:sldChg chg="modSp mod ord modTransition modShow">
        <pc:chgData name="Antonio" userId="d42371d61bd3278c" providerId="LiveId" clId="{65053BE9-787B-4515-813C-E9B30483B14C}" dt="2021-03-05T17:42:58.505" v="3217"/>
        <pc:sldMkLst>
          <pc:docMk/>
          <pc:sldMk cId="0" sldId="267"/>
        </pc:sldMkLst>
        <pc:spChg chg="mod">
          <ac:chgData name="Antonio" userId="d42371d61bd3278c" providerId="LiveId" clId="{65053BE9-787B-4515-813C-E9B30483B14C}" dt="2021-03-05T16:41:39.785" v="3122" actId="20577"/>
          <ac:spMkLst>
            <pc:docMk/>
            <pc:sldMk cId="0" sldId="267"/>
            <ac:spMk id="160" creationId="{00000000-0000-0000-0000-000000000000}"/>
          </ac:spMkLst>
        </pc:spChg>
        <pc:spChg chg="mod">
          <ac:chgData name="Antonio" userId="d42371d61bd3278c" providerId="LiveId" clId="{65053BE9-787B-4515-813C-E9B30483B14C}" dt="2021-03-05T15:40:44.698" v="1764" actId="404"/>
          <ac:spMkLst>
            <pc:docMk/>
            <pc:sldMk cId="0" sldId="267"/>
            <ac:spMk id="161" creationId="{00000000-0000-0000-0000-000000000000}"/>
          </ac:spMkLst>
        </pc:spChg>
        <pc:spChg chg="mod">
          <ac:chgData name="Antonio" userId="d42371d61bd3278c" providerId="LiveId" clId="{65053BE9-787B-4515-813C-E9B30483B14C}" dt="2021-03-05T15:40:37.249" v="1753" actId="404"/>
          <ac:spMkLst>
            <pc:docMk/>
            <pc:sldMk cId="0" sldId="267"/>
            <ac:spMk id="162" creationId="{00000000-0000-0000-0000-000000000000}"/>
          </ac:spMkLst>
        </pc:spChg>
        <pc:spChg chg="mod">
          <ac:chgData name="Antonio" userId="d42371d61bd3278c" providerId="LiveId" clId="{65053BE9-787B-4515-813C-E9B30483B14C}" dt="2021-03-05T15:40:57.513" v="1785" actId="404"/>
          <ac:spMkLst>
            <pc:docMk/>
            <pc:sldMk cId="0" sldId="267"/>
            <ac:spMk id="163" creationId="{00000000-0000-0000-0000-000000000000}"/>
          </ac:spMkLst>
        </pc:s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2"/>
        </pc:sldMkLst>
      </pc:sldChg>
      <pc:sldChg chg="addSp delSp modSp mod ord modTransition">
        <pc:chgData name="Antonio" userId="d42371d61bd3278c" providerId="LiveId" clId="{65053BE9-787B-4515-813C-E9B30483B14C}" dt="2021-03-05T17:42:10.431" v="3211"/>
        <pc:sldMkLst>
          <pc:docMk/>
          <pc:sldMk cId="0" sldId="273"/>
        </pc:sldMkLst>
        <pc:spChg chg="add mod">
          <ac:chgData name="Antonio" userId="d42371d61bd3278c" providerId="LiveId" clId="{65053BE9-787B-4515-813C-E9B30483B14C}" dt="2021-03-05T04:18:11.162" v="1558" actId="1076"/>
          <ac:spMkLst>
            <pc:docMk/>
            <pc:sldMk cId="0" sldId="273"/>
            <ac:spMk id="4" creationId="{BF3358D1-EE60-46AA-8749-E0FBAEF3C65F}"/>
          </ac:spMkLst>
        </pc:spChg>
        <pc:spChg chg="add del mod">
          <ac:chgData name="Antonio" userId="d42371d61bd3278c" providerId="LiveId" clId="{65053BE9-787B-4515-813C-E9B30483B14C}" dt="2021-03-05T04:11:07.738" v="1271" actId="478"/>
          <ac:spMkLst>
            <pc:docMk/>
            <pc:sldMk cId="0" sldId="273"/>
            <ac:spMk id="6" creationId="{3563B639-26DA-45F3-8389-05C188262F49}"/>
          </ac:spMkLst>
        </pc:spChg>
        <pc:spChg chg="add del mod">
          <ac:chgData name="Antonio" userId="d42371d61bd3278c" providerId="LiveId" clId="{65053BE9-787B-4515-813C-E9B30483B14C}" dt="2021-03-05T04:11:06.309" v="1270" actId="478"/>
          <ac:spMkLst>
            <pc:docMk/>
            <pc:sldMk cId="0" sldId="273"/>
            <ac:spMk id="8" creationId="{26297D82-E142-4859-A587-F898D9B3E768}"/>
          </ac:spMkLst>
        </pc:spChg>
        <pc:spChg chg="add del">
          <ac:chgData name="Antonio" userId="d42371d61bd3278c" providerId="LiveId" clId="{65053BE9-787B-4515-813C-E9B30483B14C}" dt="2021-03-05T04:17:55.615" v="1556" actId="478"/>
          <ac:spMkLst>
            <pc:docMk/>
            <pc:sldMk cId="0" sldId="273"/>
            <ac:spMk id="9" creationId="{CF207BAC-6271-4960-9DDE-C4CE451D63EB}"/>
          </ac:spMkLst>
        </pc:spChg>
        <pc:spChg chg="add del mod">
          <ac:chgData name="Antonio" userId="d42371d61bd3278c" providerId="LiveId" clId="{65053BE9-787B-4515-813C-E9B30483B14C}" dt="2021-03-05T04:18:15.707" v="1561" actId="478"/>
          <ac:spMkLst>
            <pc:docMk/>
            <pc:sldMk cId="0" sldId="273"/>
            <ac:spMk id="63" creationId="{FB98B3D7-6169-49B8-BE1D-9F0CF41E78CF}"/>
          </ac:spMkLst>
        </pc:spChg>
        <pc:spChg chg="add del mod">
          <ac:chgData name="Antonio" userId="d42371d61bd3278c" providerId="LiveId" clId="{65053BE9-787B-4515-813C-E9B30483B14C}" dt="2021-03-05T04:06:47.861" v="1063" actId="478"/>
          <ac:spMkLst>
            <pc:docMk/>
            <pc:sldMk cId="0" sldId="273"/>
            <ac:spMk id="64" creationId="{7DFB28B8-69B4-4CFD-86AA-5D602CD16954}"/>
          </ac:spMkLst>
        </pc:spChg>
        <pc:spChg chg="add mod">
          <ac:chgData name="Antonio" userId="d42371d61bd3278c" providerId="LiveId" clId="{65053BE9-787B-4515-813C-E9B30483B14C}" dt="2021-03-05T04:18:45.722" v="1573" actId="1076"/>
          <ac:spMkLst>
            <pc:docMk/>
            <pc:sldMk cId="0" sldId="273"/>
            <ac:spMk id="65" creationId="{0FFA6FC7-EB75-4D24-906C-DA0AC189C359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6" creationId="{89410C42-D651-4345-9EC6-34F8352DC9E5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7" creationId="{4534DCF7-0E88-4113-94CA-AFD66A3FAB9D}"/>
          </ac:spMkLst>
        </pc:spChg>
        <pc:spChg chg="add mod">
          <ac:chgData name="Antonio" userId="d42371d61bd3278c" providerId="LiveId" clId="{65053BE9-787B-4515-813C-E9B30483B14C}" dt="2021-03-05T04:18:53.726" v="1574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5053BE9-787B-4515-813C-E9B30483B14C}" dt="2021-03-05T04:16:46.582" v="1543" actId="1076"/>
          <ac:spMkLst>
            <pc:docMk/>
            <pc:sldMk cId="0" sldId="273"/>
            <ac:spMk id="22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7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8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6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37.502" v="1553" actId="1076"/>
          <ac:spMkLst>
            <pc:docMk/>
            <pc:sldMk cId="0" sldId="273"/>
            <ac:spMk id="280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1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2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83" creationId="{00000000-0000-0000-0000-000000000000}"/>
          </ac:spMkLst>
        </pc:s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40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4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50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5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6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63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67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72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75" creationId="{00000000-0000-0000-0000-000000000000}"/>
          </ac:grpSpMkLst>
        </pc:grpChg>
        <pc:cxnChg chg="add del">
          <ac:chgData name="Antonio" userId="d42371d61bd3278c" providerId="LiveId" clId="{65053BE9-787B-4515-813C-E9B30483B14C}" dt="2021-03-05T04:06:19.458" v="1053" actId="478"/>
          <ac:cxnSpMkLst>
            <pc:docMk/>
            <pc:sldMk cId="0" sldId="273"/>
            <ac:cxnSpMk id="3" creationId="{0E2A96AF-0441-488C-87A1-D0180EB2DAB5}"/>
          </ac:cxnSpMkLst>
        </pc:cxnChg>
      </pc:sldChg>
      <pc:sldChg chg="modSp del mod ord">
        <pc:chgData name="Antonio" userId="d42371d61bd3278c" providerId="LiveId" clId="{65053BE9-787B-4515-813C-E9B30483B14C}" dt="2021-03-05T04:05:04.210" v="1049" actId="47"/>
        <pc:sldMkLst>
          <pc:docMk/>
          <pc:sldMk cId="0" sldId="274"/>
        </pc:sldMkLst>
        <pc:spChg chg="mod">
          <ac:chgData name="Antonio" userId="d42371d61bd3278c" providerId="LiveId" clId="{65053BE9-787B-4515-813C-E9B30483B14C}" dt="2021-03-05T04:02:44.139" v="1035" actId="20577"/>
          <ac:spMkLst>
            <pc:docMk/>
            <pc:sldMk cId="0" sldId="274"/>
            <ac:spMk id="288" creationId="{00000000-0000-0000-0000-000000000000}"/>
          </ac:spMkLst>
        </pc:spChg>
        <pc:spChg chg="mod">
          <ac:chgData name="Antonio" userId="d42371d61bd3278c" providerId="LiveId" clId="{65053BE9-787B-4515-813C-E9B30483B14C}" dt="2021-03-05T04:02:54.976" v="1043" actId="20577"/>
          <ac:spMkLst>
            <pc:docMk/>
            <pc:sldMk cId="0" sldId="274"/>
            <ac:spMk id="295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1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3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6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7" creationId="{00000000-0000-0000-0000-000000000000}"/>
          </ac:spMkLst>
        </pc:s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6"/>
        </pc:sldMkLst>
      </pc:sldChg>
      <pc:sldChg chg="modSp mod ord modShow">
        <pc:chgData name="Antonio" userId="d42371d61bd3278c" providerId="LiveId" clId="{65053BE9-787B-4515-813C-E9B30483B14C}" dt="2021-03-05T15:54:13.257" v="1992"/>
        <pc:sldMkLst>
          <pc:docMk/>
          <pc:sldMk cId="0" sldId="277"/>
        </pc:sldMkLst>
        <pc:picChg chg="mod">
          <ac:chgData name="Antonio" userId="d42371d61bd3278c" providerId="LiveId" clId="{65053BE9-787B-4515-813C-E9B30483B14C}" dt="2021-03-05T15:54:05.088" v="1990" actId="1076"/>
          <ac:picMkLst>
            <pc:docMk/>
            <pc:sldMk cId="0" sldId="277"/>
            <ac:picMk id="367" creationId="{00000000-0000-0000-0000-000000000000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3"/>
        </pc:sldMkLst>
      </pc:sldChg>
      <pc:sldChg chg="del ord">
        <pc:chgData name="Antonio" userId="d42371d61bd3278c" providerId="LiveId" clId="{65053BE9-787B-4515-813C-E9B30483B14C}" dt="2021-03-05T04:05:00.460" v="1048" actId="47"/>
        <pc:sldMkLst>
          <pc:docMk/>
          <pc:sldMk cId="0" sldId="284"/>
        </pc:sldMkLst>
      </pc:sldChg>
      <pc:sldChg chg="addSp delSp modSp mod ord modTransition setBg modShow">
        <pc:chgData name="Antonio" userId="d42371d61bd3278c" providerId="LiveId" clId="{65053BE9-787B-4515-813C-E9B30483B14C}" dt="2021-03-05T17:42:10.431" v="3211"/>
        <pc:sldMkLst>
          <pc:docMk/>
          <pc:sldMk cId="0" sldId="285"/>
        </pc:sldMkLst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7" creationId="{F485D725-CD79-4725-B947-FE7349AB0B0A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8" creationId="{3B82C257-7C9E-4870-B314-9A32D0BC1889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9" creationId="{D185DF45-3414-428D-B912-4C6FA9FAD588}"/>
          </ac:spMkLst>
        </pc:spChg>
        <pc:spChg chg="add mod">
          <ac:chgData name="Antonio" userId="d42371d61bd3278c" providerId="LiveId" clId="{65053BE9-787B-4515-813C-E9B30483B14C}" dt="2021-03-05T16:07:11.926" v="2908" actId="207"/>
          <ac:spMkLst>
            <pc:docMk/>
            <pc:sldMk cId="0" sldId="285"/>
            <ac:spMk id="20" creationId="{054A540B-A6CB-4101-ACDE-377BEED592E9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2" creationId="{89F99798-AB28-430E-99AC-DB80B30CE702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3" creationId="{C4DB7F07-99D6-4E58-88BB-731186193A9A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4" creationId="{662E5B0B-E91A-4427-BFB8-1805A2B89054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6" creationId="{50D34F9B-BADB-4537-9518-527D140556E0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7" creationId="{F6ED9462-6FAA-4E3B-90CF-17EEEC0C9323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8" creationId="{EC802376-1843-4948-99D8-AB18E6F6AD8C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9" creationId="{2321502A-2F70-4440-B941-6B241D418551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30" creationId="{4CFBFF19-ABA3-42BC-AB90-1FD3BB6671CF}"/>
          </ac:spMkLst>
        </pc:spChg>
        <pc:spChg chg="mod">
          <ac:chgData name="Antonio" userId="d42371d61bd3278c" providerId="LiveId" clId="{65053BE9-787B-4515-813C-E9B30483B14C}" dt="2021-03-05T15:58:43.616" v="2620" actId="20577"/>
          <ac:spMkLst>
            <pc:docMk/>
            <pc:sldMk cId="0" sldId="285"/>
            <ac:spMk id="485" creationId="{00000000-0000-0000-0000-000000000000}"/>
          </ac:spMkLst>
        </pc:spChg>
        <pc:spChg chg="mod">
          <ac:chgData name="Antonio" userId="d42371d61bd3278c" providerId="LiveId" clId="{65053BE9-787B-4515-813C-E9B30483B14C}" dt="2021-03-05T15:58:24.372" v="2568" actId="790"/>
          <ac:spMkLst>
            <pc:docMk/>
            <pc:sldMk cId="0" sldId="285"/>
            <ac:spMk id="487" creationId="{00000000-0000-0000-0000-000000000000}"/>
          </ac:spMkLst>
        </pc:spChg>
        <pc:spChg chg="mod">
          <ac:chgData name="Antonio" userId="d42371d61bd3278c" providerId="LiveId" clId="{65053BE9-787B-4515-813C-E9B30483B14C}" dt="2021-03-05T15:56:16.581" v="2310" actId="20577"/>
          <ac:spMkLst>
            <pc:docMk/>
            <pc:sldMk cId="0" sldId="285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5:34.804" v="2882" actId="1076"/>
          <ac:spMkLst>
            <pc:docMk/>
            <pc:sldMk cId="0" sldId="285"/>
            <ac:spMk id="489" creationId="{00000000-0000-0000-0000-000000000000}"/>
          </ac:spMkLst>
        </pc:spChg>
        <pc:spChg chg="mod">
          <ac:chgData name="Antonio" userId="d42371d61bd3278c" providerId="LiveId" clId="{65053BE9-787B-4515-813C-E9B30483B14C}" dt="2021-03-05T15:57:51.035" v="2536" actId="20577"/>
          <ac:spMkLst>
            <pc:docMk/>
            <pc:sldMk cId="0" sldId="285"/>
            <ac:spMk id="490" creationId="{00000000-0000-0000-0000-000000000000}"/>
          </ac:spMkLst>
        </pc:spChg>
        <pc:spChg chg="mod">
          <ac:chgData name="Antonio" userId="d42371d61bd3278c" providerId="LiveId" clId="{65053BE9-787B-4515-813C-E9B30483B14C}" dt="2021-03-05T15:59:51.709" v="2639" actId="1076"/>
          <ac:spMkLst>
            <pc:docMk/>
            <pc:sldMk cId="0" sldId="285"/>
            <ac:spMk id="491" creationId="{00000000-0000-0000-0000-000000000000}"/>
          </ac:spMkLst>
        </pc:spChg>
        <pc:spChg chg="mod">
          <ac:chgData name="Antonio" userId="d42371d61bd3278c" providerId="LiveId" clId="{65053BE9-787B-4515-813C-E9B30483B14C}" dt="2021-03-05T16:03:52.523" v="2857" actId="1076"/>
          <ac:spMkLst>
            <pc:docMk/>
            <pc:sldMk cId="0" sldId="285"/>
            <ac:spMk id="492" creationId="{00000000-0000-0000-0000-000000000000}"/>
          </ac:spMkLst>
        </pc:spChg>
        <pc:spChg chg="mod">
          <ac:chgData name="Antonio" userId="d42371d61bd3278c" providerId="LiveId" clId="{65053BE9-787B-4515-813C-E9B30483B14C}" dt="2021-03-05T16:03:46.266" v="2854" actId="1076"/>
          <ac:spMkLst>
            <pc:docMk/>
            <pc:sldMk cId="0" sldId="285"/>
            <ac:spMk id="494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1.131" v="2626" actId="478"/>
          <ac:spMkLst>
            <pc:docMk/>
            <pc:sldMk cId="0" sldId="285"/>
            <ac:spMk id="495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2.610" v="2627" actId="478"/>
          <ac:spMkLst>
            <pc:docMk/>
            <pc:sldMk cId="0" sldId="285"/>
            <ac:spMk id="496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5.467" v="2629" actId="478"/>
          <ac:spMkLst>
            <pc:docMk/>
            <pc:sldMk cId="0" sldId="285"/>
            <ac:spMk id="497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4.132" v="2628" actId="478"/>
          <ac:spMkLst>
            <pc:docMk/>
            <pc:sldMk cId="0" sldId="285"/>
            <ac:spMk id="498" creationId="{00000000-0000-0000-0000-000000000000}"/>
          </ac:spMkLst>
        </pc:spChg>
        <pc:grpChg chg="add mod">
          <ac:chgData name="Antonio" userId="d42371d61bd3278c" providerId="LiveId" clId="{65053BE9-787B-4515-813C-E9B30483B14C}" dt="2021-03-05T16:04:40.916" v="2870" actId="207"/>
          <ac:grpSpMkLst>
            <pc:docMk/>
            <pc:sldMk cId="0" sldId="285"/>
            <ac:grpSpMk id="16" creationId="{4609C39E-36D3-4795-8F78-FB1AFB283B11}"/>
          </ac:grpSpMkLst>
        </pc:grpChg>
        <pc:grpChg chg="add mod">
          <ac:chgData name="Antonio" userId="d42371d61bd3278c" providerId="LiveId" clId="{65053BE9-787B-4515-813C-E9B30483B14C}" dt="2021-03-05T16:04:50.626" v="2879" actId="1035"/>
          <ac:grpSpMkLst>
            <pc:docMk/>
            <pc:sldMk cId="0" sldId="285"/>
            <ac:grpSpMk id="21" creationId="{5D572E81-3BD0-4566-AFA7-FD4ED11EF26E}"/>
          </ac:grpSpMkLst>
        </pc:grpChg>
        <pc:grpChg chg="add mod">
          <ac:chgData name="Antonio" userId="d42371d61bd3278c" providerId="LiveId" clId="{65053BE9-787B-4515-813C-E9B30483B14C}" dt="2021-03-05T16:07:19.713" v="2909" actId="1076"/>
          <ac:grpSpMkLst>
            <pc:docMk/>
            <pc:sldMk cId="0" sldId="285"/>
            <ac:grpSpMk id="25" creationId="{499F063A-98E7-4650-91CB-41ECCF18762A}"/>
          </ac:grpSpMkLst>
        </pc:gr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6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7"/>
        </pc:sldMkLst>
      </pc:sldChg>
      <pc:sldChg chg="modTransition">
        <pc:chgData name="Antonio" userId="d42371d61bd3278c" providerId="LiveId" clId="{65053BE9-787B-4515-813C-E9B30483B14C}" dt="2021-03-05T17:42:48.342" v="3215"/>
        <pc:sldMkLst>
          <pc:docMk/>
          <pc:sldMk cId="0" sldId="288"/>
        </pc:sldMkLst>
      </pc:sldChg>
      <pc:sldChg chg="addSp delSp modSp add del mod ord modShow">
        <pc:chgData name="Antonio" userId="d42371d61bd3278c" providerId="LiveId" clId="{65053BE9-787B-4515-813C-E9B30483B14C}" dt="2021-03-05T16:03:40.274" v="2851" actId="47"/>
        <pc:sldMkLst>
          <pc:docMk/>
          <pc:sldMk cId="0" sldId="289"/>
        </pc:sldMkLst>
        <pc:spChg chg="mod">
          <ac:chgData name="Antonio" userId="d42371d61bd3278c" providerId="LiveId" clId="{65053BE9-787B-4515-813C-E9B30483B14C}" dt="2021-03-05T15:41:31.473" v="1799" actId="20577"/>
          <ac:spMkLst>
            <pc:docMk/>
            <pc:sldMk cId="0" sldId="289"/>
            <ac:spMk id="583" creationId="{00000000-0000-0000-0000-000000000000}"/>
          </ac:spMkLst>
        </pc:spChg>
        <pc:spChg chg="mod">
          <ac:chgData name="Antonio" userId="d42371d61bd3278c" providerId="LiveId" clId="{65053BE9-787B-4515-813C-E9B30483B14C}" dt="2021-03-05T15:42:30.326" v="1916" actId="20577"/>
          <ac:spMkLst>
            <pc:docMk/>
            <pc:sldMk cId="0" sldId="289"/>
            <ac:spMk id="658" creationId="{00000000-0000-0000-0000-000000000000}"/>
          </ac:spMkLst>
        </pc:spChg>
        <pc:spChg chg="mod">
          <ac:chgData name="Antonio" userId="d42371d61bd3278c" providerId="LiveId" clId="{65053BE9-787B-4515-813C-E9B30483B14C}" dt="2021-03-05T15:42:26.201" v="1907" actId="20577"/>
          <ac:spMkLst>
            <pc:docMk/>
            <pc:sldMk cId="0" sldId="289"/>
            <ac:spMk id="659" creationId="{00000000-0000-0000-0000-000000000000}"/>
          </ac:spMkLst>
        </pc:spChg>
        <pc:spChg chg="mod">
          <ac:chgData name="Antonio" userId="d42371d61bd3278c" providerId="LiveId" clId="{65053BE9-787B-4515-813C-E9B30483B14C}" dt="2021-03-05T15:42:12.383" v="1875" actId="20577"/>
          <ac:spMkLst>
            <pc:docMk/>
            <pc:sldMk cId="0" sldId="289"/>
            <ac:spMk id="660" creationId="{00000000-0000-0000-0000-000000000000}"/>
          </ac:spMkLst>
        </pc:spChg>
        <pc:spChg chg="mod">
          <ac:chgData name="Antonio" userId="d42371d61bd3278c" providerId="LiveId" clId="{65053BE9-787B-4515-813C-E9B30483B14C}" dt="2021-03-05T15:42:01.797" v="1844" actId="20577"/>
          <ac:spMkLst>
            <pc:docMk/>
            <pc:sldMk cId="0" sldId="289"/>
            <ac:spMk id="661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578" v="1921" actId="478"/>
          <ac:spMkLst>
            <pc:docMk/>
            <pc:sldMk cId="0" sldId="289"/>
            <ac:spMk id="662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2.727" v="1917" actId="478"/>
          <ac:spMkLst>
            <pc:docMk/>
            <pc:sldMk cId="0" sldId="289"/>
            <ac:spMk id="663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8.057" v="1924" actId="478"/>
          <ac:spMkLst>
            <pc:docMk/>
            <pc:sldMk cId="0" sldId="289"/>
            <ac:spMk id="664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7.283" v="1923" actId="478"/>
          <ac:spMkLst>
            <pc:docMk/>
            <pc:sldMk cId="0" sldId="289"/>
            <ac:spMk id="665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6.141" v="1922" actId="478"/>
          <ac:spMkLst>
            <pc:docMk/>
            <pc:sldMk cId="0" sldId="289"/>
            <ac:spMk id="666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080" v="1920" actId="478"/>
          <ac:spMkLst>
            <pc:docMk/>
            <pc:sldMk cId="0" sldId="289"/>
            <ac:spMk id="667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42:34.382" v="1919" actId="478"/>
          <ac:spMkLst>
            <pc:docMk/>
            <pc:sldMk cId="0" sldId="289"/>
            <ac:spMk id="668" creationId="{00000000-0000-0000-0000-000000000000}"/>
          </ac:spMkLst>
        </pc:spChg>
        <pc:grpChg chg="del mod">
          <ac:chgData name="Antonio" userId="d42371d61bd3278c" providerId="LiveId" clId="{65053BE9-787B-4515-813C-E9B30483B14C}" dt="2021-03-05T15:51:12.636" v="1983" actId="478"/>
          <ac:grpSpMkLst>
            <pc:docMk/>
            <pc:sldMk cId="0" sldId="289"/>
            <ac:grpSpMk id="633" creationId="{00000000-0000-0000-0000-000000000000}"/>
          </ac:grpSpMkLst>
        </pc:grpChg>
        <pc:picChg chg="add del mod">
          <ac:chgData name="Antonio" userId="d42371d61bd3278c" providerId="LiveId" clId="{65053BE9-787B-4515-813C-E9B30483B14C}" dt="2021-03-05T15:44:03.132" v="1946" actId="478"/>
          <ac:picMkLst>
            <pc:docMk/>
            <pc:sldMk cId="0" sldId="289"/>
            <ac:picMk id="3074" creationId="{863C8C90-4BDB-4893-8570-4198C226CF6F}"/>
          </ac:picMkLst>
        </pc:picChg>
        <pc:picChg chg="add del mod">
          <ac:chgData name="Antonio" userId="d42371d61bd3278c" providerId="LiveId" clId="{65053BE9-787B-4515-813C-E9B30483B14C}" dt="2021-03-05T15:43:42.535" v="1940" actId="478"/>
          <ac:picMkLst>
            <pc:docMk/>
            <pc:sldMk cId="0" sldId="289"/>
            <ac:picMk id="3076" creationId="{B2212879-49AA-462B-8126-5F4CAE1BBFA0}"/>
          </ac:picMkLst>
        </pc:picChg>
        <pc:picChg chg="add del mod">
          <ac:chgData name="Antonio" userId="d42371d61bd3278c" providerId="LiveId" clId="{65053BE9-787B-4515-813C-E9B30483B14C}" dt="2021-03-05T15:48:37.113" v="1960" actId="478"/>
          <ac:picMkLst>
            <pc:docMk/>
            <pc:sldMk cId="0" sldId="289"/>
            <ac:picMk id="3078" creationId="{7AFE0D7D-BE9B-459B-9528-0CB884D46A63}"/>
          </ac:picMkLst>
        </pc:picChg>
        <pc:picChg chg="add del mod">
          <ac:chgData name="Antonio" userId="d42371d61bd3278c" providerId="LiveId" clId="{65053BE9-787B-4515-813C-E9B30483B14C}" dt="2021-03-05T15:53:06.540" v="1988" actId="478"/>
          <ac:picMkLst>
            <pc:docMk/>
            <pc:sldMk cId="0" sldId="289"/>
            <ac:picMk id="3080" creationId="{BC1B5989-9602-48BD-8F22-1CEBB9334558}"/>
          </ac:picMkLst>
        </pc:picChg>
        <pc:picChg chg="add mod">
          <ac:chgData name="Antonio" userId="d42371d61bd3278c" providerId="LiveId" clId="{65053BE9-787B-4515-813C-E9B30483B14C}" dt="2021-03-05T15:48:49.711" v="1965" actId="1076"/>
          <ac:picMkLst>
            <pc:docMk/>
            <pc:sldMk cId="0" sldId="289"/>
            <ac:picMk id="3082" creationId="{FFAB34C1-56E9-4805-8E45-A91403A5A07E}"/>
          </ac:picMkLst>
        </pc:picChg>
        <pc:picChg chg="add mod">
          <ac:chgData name="Antonio" userId="d42371d61bd3278c" providerId="LiveId" clId="{65053BE9-787B-4515-813C-E9B30483B14C}" dt="2021-03-05T15:50:17.743" v="1974" actId="1076"/>
          <ac:picMkLst>
            <pc:docMk/>
            <pc:sldMk cId="0" sldId="289"/>
            <ac:picMk id="3084" creationId="{9D8F1EEC-2F63-4D52-8C3F-9106733D8B03}"/>
          </ac:picMkLst>
        </pc:picChg>
        <pc:picChg chg="add del mod">
          <ac:chgData name="Antonio" userId="d42371d61bd3278c" providerId="LiveId" clId="{65053BE9-787B-4515-813C-E9B30483B14C}" dt="2021-03-05T15:51:42.572" v="1987" actId="478"/>
          <ac:picMkLst>
            <pc:docMk/>
            <pc:sldMk cId="0" sldId="289"/>
            <ac:picMk id="3086" creationId="{5A9B2D47-6CA2-44D0-92DF-977C7D6A8606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4"/>
        </pc:sldMkLst>
      </pc:sldChg>
      <pc:sldChg chg="delSp add del mod delAnim modAnim">
        <pc:chgData name="Antonio" userId="d42371d61bd3278c" providerId="LiveId" clId="{65053BE9-787B-4515-813C-E9B30483B14C}" dt="2021-03-05T03:33:33.725" v="346" actId="47"/>
        <pc:sldMkLst>
          <pc:docMk/>
          <pc:sldMk cId="2348791572" sldId="295"/>
        </pc:sldMkLst>
        <pc:picChg chg="del">
          <ac:chgData name="Antonio" userId="d42371d61bd3278c" providerId="LiveId" clId="{65053BE9-787B-4515-813C-E9B30483B14C}" dt="2021-03-05T03:33:15.420" v="344" actId="478"/>
          <ac:picMkLst>
            <pc:docMk/>
            <pc:sldMk cId="2348791572" sldId="295"/>
            <ac:picMk id="8" creationId="{3FDF4080-F7E5-40A5-ADA4-D9DD2B10CB21}"/>
          </ac:picMkLst>
        </pc:picChg>
      </pc:sldChg>
      <pc:sldChg chg="addSp delSp modSp add mod modTransition modAnim">
        <pc:chgData name="Antonio" userId="d42371d61bd3278c" providerId="LiveId" clId="{65053BE9-787B-4515-813C-E9B30483B14C}" dt="2021-03-05T17:42:55.289" v="3216"/>
        <pc:sldMkLst>
          <pc:docMk/>
          <pc:sldMk cId="3860885383" sldId="296"/>
        </pc:sldMkLst>
        <pc:spChg chg="mod">
          <ac:chgData name="Antonio" userId="d42371d61bd3278c" providerId="LiveId" clId="{65053BE9-787B-4515-813C-E9B30483B14C}" dt="2021-03-05T16:40:23.632" v="3095" actId="1076"/>
          <ac:spMkLst>
            <pc:docMk/>
            <pc:sldMk cId="3860885383" sldId="296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05T03:35:40.840" v="356" actId="478"/>
          <ac:picMkLst>
            <pc:docMk/>
            <pc:sldMk cId="3860885383" sldId="296"/>
            <ac:picMk id="8" creationId="{3FDF4080-F7E5-40A5-ADA4-D9DD2B10CB21}"/>
          </ac:picMkLst>
        </pc:picChg>
        <pc:picChg chg="add mod">
          <ac:chgData name="Antonio" userId="d42371d61bd3278c" providerId="LiveId" clId="{65053BE9-787B-4515-813C-E9B30483B14C}" dt="2021-03-05T03:37:08.226" v="361" actId="1076"/>
          <ac:picMkLst>
            <pc:docMk/>
            <pc:sldMk cId="3860885383" sldId="296"/>
            <ac:picMk id="3074" creationId="{8127E8C9-79F1-44C2-8475-907C37D50ECE}"/>
          </ac:picMkLst>
        </pc:picChg>
      </pc:sldChg>
      <pc:sldChg chg="addSp delSp modSp add mod ord modTransition setBg">
        <pc:chgData name="Antonio" userId="d42371d61bd3278c" providerId="LiveId" clId="{65053BE9-787B-4515-813C-E9B30483B14C}" dt="2021-03-05T17:42:10.431" v="3211"/>
        <pc:sldMkLst>
          <pc:docMk/>
          <pc:sldMk cId="2878630380" sldId="297"/>
        </pc:sldMkLst>
        <pc:spChg chg="mod">
          <ac:chgData name="Antonio" userId="d42371d61bd3278c" providerId="LiveId" clId="{65053BE9-787B-4515-813C-E9B30483B14C}" dt="2021-03-05T04:02:05.284" v="989" actId="1076"/>
          <ac:spMkLst>
            <pc:docMk/>
            <pc:sldMk cId="2878630380" sldId="297"/>
            <ac:spMk id="6" creationId="{5FDBDA34-5D67-4406-9364-A02582B58530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7" creationId="{B118C1B1-6989-4E80-8535-B5F98BB75E5E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8" creationId="{DE7CF57F-E6CF-455C-8E32-970B080F914C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9" creationId="{D5E7F6A7-9FF5-4B75-B8F5-D162CDEBE954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10" creationId="{A6107ACE-7944-4F0A-981B-16289327B415}"/>
          </ac:spMkLst>
        </pc:spChg>
        <pc:spChg chg="mod">
          <ac:chgData name="Antonio" userId="d42371d61bd3278c" providerId="LiveId" clId="{65053BE9-787B-4515-813C-E9B30483B14C}" dt="2021-03-05T03:59:46.168" v="954" actId="1076"/>
          <ac:spMkLst>
            <pc:docMk/>
            <pc:sldMk cId="2878630380" sldId="297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19.821" v="897" actId="20577"/>
          <ac:spMkLst>
            <pc:docMk/>
            <pc:sldMk cId="2878630380" sldId="297"/>
            <ac:spMk id="100" creationId="{00000000-0000-0000-0000-000000000000}"/>
          </ac:spMkLst>
        </pc:spChg>
        <pc:grpChg chg="add del mod ord">
          <ac:chgData name="Antonio" userId="d42371d61bd3278c" providerId="LiveId" clId="{65053BE9-787B-4515-813C-E9B30483B14C}" dt="2021-03-05T04:02:11.833" v="991" actId="478"/>
          <ac:grpSpMkLst>
            <pc:docMk/>
            <pc:sldMk cId="2878630380" sldId="297"/>
            <ac:grpSpMk id="5" creationId="{20C5B475-C07C-4F0A-82C6-9263C67F10CA}"/>
          </ac:grpSpMkLst>
        </pc:grpChg>
      </pc:sldChg>
      <pc:sldChg chg="add del modAnim">
        <pc:chgData name="Antonio" userId="d42371d61bd3278c" providerId="LiveId" clId="{65053BE9-787B-4515-813C-E9B30483B14C}" dt="2021-03-05T03:35:22.189" v="355" actId="47"/>
        <pc:sldMkLst>
          <pc:docMk/>
          <pc:sldMk cId="3695319595" sldId="297"/>
        </pc:sldMkLst>
      </pc:sldChg>
      <pc:sldChg chg="addSp modSp new mod modTransition">
        <pc:chgData name="Antonio" userId="d42371d61bd3278c" providerId="LiveId" clId="{65053BE9-787B-4515-813C-E9B30483B14C}" dt="2021-03-05T17:42:10.431" v="3211"/>
        <pc:sldMkLst>
          <pc:docMk/>
          <pc:sldMk cId="1118738063" sldId="298"/>
        </pc:sldMkLst>
        <pc:spChg chg="mod">
          <ac:chgData name="Antonio" userId="d42371d61bd3278c" providerId="LiveId" clId="{65053BE9-787B-4515-813C-E9B30483B14C}" dt="2021-03-05T04:20:23.102" v="1639" actId="20577"/>
          <ac:spMkLst>
            <pc:docMk/>
            <pc:sldMk cId="1118738063" sldId="298"/>
            <ac:spMk id="2" creationId="{DCAFA6EC-9803-4AF8-9FA5-4798B45E27E5}"/>
          </ac:spMkLst>
        </pc:spChg>
        <pc:picChg chg="add mod">
          <ac:chgData name="Antonio" userId="d42371d61bd3278c" providerId="LiveId" clId="{65053BE9-787B-4515-813C-E9B30483B14C}" dt="2021-03-05T15:44:56.399" v="1950" actId="1076"/>
          <ac:picMkLst>
            <pc:docMk/>
            <pc:sldMk cId="1118738063" sldId="298"/>
            <ac:picMk id="1026" creationId="{7D47F4A1-EE04-4CC0-969C-6EF93059FF68}"/>
          </ac:picMkLst>
        </pc:picChg>
      </pc:sldChg>
      <pc:sldChg chg="new del">
        <pc:chgData name="Antonio" userId="d42371d61bd3278c" providerId="LiveId" clId="{65053BE9-787B-4515-813C-E9B30483B14C}" dt="2021-03-05T04:17:27.564" v="1549" actId="680"/>
        <pc:sldMkLst>
          <pc:docMk/>
          <pc:sldMk cId="2198183017" sldId="298"/>
        </pc:sldMkLst>
      </pc:sldChg>
      <pc:sldChg chg="new del">
        <pc:chgData name="Antonio" userId="d42371d61bd3278c" providerId="LiveId" clId="{65053BE9-787B-4515-813C-E9B30483B14C}" dt="2021-03-05T04:17:30.122" v="1551" actId="680"/>
        <pc:sldMkLst>
          <pc:docMk/>
          <pc:sldMk cId="3203629507" sldId="298"/>
        </pc:sldMkLst>
      </pc:sldChg>
      <pc:sldChg chg="new del">
        <pc:chgData name="Antonio" userId="d42371d61bd3278c" providerId="LiveId" clId="{65053BE9-787B-4515-813C-E9B30483B14C}" dt="2021-03-05T04:20:01.027" v="1600" actId="680"/>
        <pc:sldMkLst>
          <pc:docMk/>
          <pc:sldMk cId="3989666119" sldId="298"/>
        </pc:sldMkLst>
      </pc:sldChg>
      <pc:sldChg chg="addSp delSp modSp add mod ord modTransition">
        <pc:chgData name="Antonio" userId="d42371d61bd3278c" providerId="LiveId" clId="{65053BE9-787B-4515-813C-E9B30483B14C}" dt="2021-03-05T17:42:10.431" v="3211"/>
        <pc:sldMkLst>
          <pc:docMk/>
          <pc:sldMk cId="819753150" sldId="299"/>
        </pc:sldMkLst>
        <pc:spChg chg="mod">
          <ac:chgData name="Antonio" userId="d42371d61bd3278c" providerId="LiveId" clId="{65053BE9-787B-4515-813C-E9B30483B14C}" dt="2021-03-05T15:37:00.574" v="1684" actId="20577"/>
          <ac:spMkLst>
            <pc:docMk/>
            <pc:sldMk cId="819753150" sldId="299"/>
            <ac:spMk id="2" creationId="{DCAFA6EC-9803-4AF8-9FA5-4798B45E27E5}"/>
          </ac:spMkLst>
        </pc:spChg>
        <pc:picChg chg="del">
          <ac:chgData name="Antonio" userId="d42371d61bd3278c" providerId="LiveId" clId="{65053BE9-787B-4515-813C-E9B30483B14C}" dt="2021-03-05T15:36:36.625" v="1654" actId="478"/>
          <ac:picMkLst>
            <pc:docMk/>
            <pc:sldMk cId="819753150" sldId="299"/>
            <ac:picMk id="1026" creationId="{7D47F4A1-EE04-4CC0-969C-6EF93059FF68}"/>
          </ac:picMkLst>
        </pc:picChg>
        <pc:picChg chg="add mod">
          <ac:chgData name="Antonio" userId="d42371d61bd3278c" providerId="LiveId" clId="{65053BE9-787B-4515-813C-E9B30483B14C}" dt="2021-03-05T15:45:06.752" v="1953" actId="1076"/>
          <ac:picMkLst>
            <pc:docMk/>
            <pc:sldMk cId="819753150" sldId="299"/>
            <ac:picMk id="2050" creationId="{4833D01A-A144-425A-AAE5-439248082089}"/>
          </ac:picMkLst>
        </pc:picChg>
      </pc:sldChg>
      <pc:sldChg chg="modSp add del mod">
        <pc:chgData name="Antonio" userId="d42371d61bd3278c" providerId="LiveId" clId="{65053BE9-787B-4515-813C-E9B30483B14C}" dt="2021-03-05T16:03:35.942" v="2847" actId="2890"/>
        <pc:sldMkLst>
          <pc:docMk/>
          <pc:sldMk cId="957248013" sldId="300"/>
        </pc:sldMkLst>
        <pc:spChg chg="mod">
          <ac:chgData name="Antonio" userId="d42371d61bd3278c" providerId="LiveId" clId="{65053BE9-787B-4515-813C-E9B30483B14C}" dt="2021-03-05T16:02:07.490" v="2666" actId="21"/>
          <ac:spMkLst>
            <pc:docMk/>
            <pc:sldMk cId="957248013" sldId="300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2:04.691" v="2665"/>
          <ac:spMkLst>
            <pc:docMk/>
            <pc:sldMk cId="957248013" sldId="300"/>
            <ac:spMk id="489" creationId="{00000000-0000-0000-0000-000000000000}"/>
          </ac:spMkLst>
        </pc:spChg>
      </pc:sldChg>
      <pc:sldChg chg="modSp add mod ord modTransition">
        <pc:chgData name="Antonio" userId="d42371d61bd3278c" providerId="LiveId" clId="{65053BE9-787B-4515-813C-E9B30483B14C}" dt="2021-03-05T17:42:10.431" v="3211"/>
        <pc:sldMkLst>
          <pc:docMk/>
          <pc:sldMk cId="2637663497" sldId="300"/>
        </pc:sldMkLst>
        <pc:spChg chg="mod">
          <ac:chgData name="Antonio" userId="d42371d61bd3278c" providerId="LiveId" clId="{65053BE9-787B-4515-813C-E9B30483B14C}" dt="2021-03-05T16:42:01.696" v="3133" actId="20577"/>
          <ac:spMkLst>
            <pc:docMk/>
            <pc:sldMk cId="2637663497" sldId="300"/>
            <ac:spMk id="86" creationId="{00000000-0000-0000-0000-000000000000}"/>
          </ac:spMkLst>
        </pc:spChg>
      </pc:sldChg>
      <pc:sldMasterChg chg="delSldLayout">
        <pc:chgData name="Antonio" userId="d42371d61bd3278c" providerId="LiveId" clId="{65053BE9-787B-4515-813C-E9B30483B14C}" dt="2021-03-05T04:05:04.210" v="1049" actId="47"/>
        <pc:sldMasterMkLst>
          <pc:docMk/>
          <pc:sldMasterMk cId="0" sldId="2147483657"/>
        </pc:sldMasterMkLst>
        <pc:sldLayoutChg chg="del">
          <pc:chgData name="Antonio" userId="d42371d61bd3278c" providerId="LiveId" clId="{65053BE9-787B-4515-813C-E9B30483B14C}" dt="2021-03-05T04:05:04.210" v="1049" actId="47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3be10622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3be10622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387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3be10622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3be10622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75a7f99e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75a7f99e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3be1062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3be1062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3be10622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c3be10622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3be10622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3be10622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3be10622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3be10622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3be10622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c3be10622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c3be106221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c3be106221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8506d80d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8506d80d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46e25b950_1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146e25b950_1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62bb2028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62bb2028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738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49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53003" y="914148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>
                <a:solidFill>
                  <a:schemeClr val="accent1"/>
                </a:solidFill>
              </a:rPr>
              <a:t>OakTruffle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701974" y="2188406"/>
            <a:ext cx="5391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/>
              <a:t>Monitor de temperatura e umidade</a:t>
            </a:r>
            <a:endParaRPr sz="20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Aperfeiçoamento no cultivo de trufas</a:t>
            </a:r>
            <a:endParaRPr sz="2000" dirty="0"/>
          </a:p>
        </p:txBody>
      </p:sp>
      <p:sp>
        <p:nvSpPr>
          <p:cNvPr id="80" name="Google Shape;80;p13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O que queremos fazer?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Melhorar o gerenciamento do cultivo de trufas para aumentar a produtividade e reduzir o risco das possíveis falhas do processo.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Nosso público alvo</a:t>
            </a:r>
            <a:endParaRPr dirty="0"/>
          </a:p>
        </p:txBody>
      </p:sp>
      <p:sp>
        <p:nvSpPr>
          <p:cNvPr id="486" name="Google Shape;486;p4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87" name="Google Shape;487;p40"/>
          <p:cNvSpPr/>
          <p:nvPr/>
        </p:nvSpPr>
        <p:spPr>
          <a:xfrm>
            <a:off x="812825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Consumo Próprio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Amantes de culinária, que querem cultivar as suas próprias trufas</a:t>
            </a:r>
          </a:p>
        </p:txBody>
      </p:sp>
      <p:sp>
        <p:nvSpPr>
          <p:cNvPr id="488" name="Google Shape;488;p40"/>
          <p:cNvSpPr/>
          <p:nvPr/>
        </p:nvSpPr>
        <p:spPr>
          <a:xfrm>
            <a:off x="4806547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 que buscam aprimorar seu negócio, trazendo mais diversidade em seu comércio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40"/>
          <p:cNvSpPr/>
          <p:nvPr/>
        </p:nvSpPr>
        <p:spPr>
          <a:xfrm>
            <a:off x="812825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 que já possuem plantações, mas querem aumentar o seu alcance e rentabilidade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40"/>
          <p:cNvSpPr/>
          <p:nvPr/>
        </p:nvSpPr>
        <p:spPr>
          <a:xfrm>
            <a:off x="4806547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 que buscam aprimorar o seu cardápio com iguarias exóticas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40"/>
          <p:cNvSpPr/>
          <p:nvPr/>
        </p:nvSpPr>
        <p:spPr>
          <a:xfrm>
            <a:off x="3547015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0"/>
          <p:cNvSpPr/>
          <p:nvPr/>
        </p:nvSpPr>
        <p:spPr>
          <a:xfrm rot="5400000">
            <a:off x="3705872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0"/>
          <p:cNvSpPr/>
          <p:nvPr/>
        </p:nvSpPr>
        <p:spPr>
          <a:xfrm rot="10800000">
            <a:off x="3705872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0"/>
          <p:cNvSpPr/>
          <p:nvPr/>
        </p:nvSpPr>
        <p:spPr>
          <a:xfrm rot="-5400000">
            <a:off x="3547015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852;p46">
            <a:extLst>
              <a:ext uri="{FF2B5EF4-FFF2-40B4-BE49-F238E27FC236}">
                <a16:creationId xmlns:a16="http://schemas.microsoft.com/office/drawing/2014/main" id="{4609C39E-36D3-4795-8F78-FB1AFB283B11}"/>
              </a:ext>
            </a:extLst>
          </p:cNvPr>
          <p:cNvGrpSpPr/>
          <p:nvPr/>
        </p:nvGrpSpPr>
        <p:grpSpPr>
          <a:xfrm>
            <a:off x="4863750" y="2181398"/>
            <a:ext cx="691689" cy="552020"/>
            <a:chOff x="1921475" y="3695200"/>
            <a:chExt cx="438400" cy="349875"/>
          </a:xfrm>
          <a:solidFill>
            <a:srgbClr val="454F5B"/>
          </a:solidFill>
        </p:grpSpPr>
        <p:sp>
          <p:nvSpPr>
            <p:cNvPr id="17" name="Google Shape;853;p46">
              <a:extLst>
                <a:ext uri="{FF2B5EF4-FFF2-40B4-BE49-F238E27FC236}">
                  <a16:creationId xmlns:a16="http://schemas.microsoft.com/office/drawing/2014/main" id="{F485D725-CD79-4725-B947-FE7349AB0B0A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54;p46">
              <a:extLst>
                <a:ext uri="{FF2B5EF4-FFF2-40B4-BE49-F238E27FC236}">
                  <a16:creationId xmlns:a16="http://schemas.microsoft.com/office/drawing/2014/main" id="{3B82C257-7C9E-4870-B314-9A32D0BC1889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55;p46">
              <a:extLst>
                <a:ext uri="{FF2B5EF4-FFF2-40B4-BE49-F238E27FC236}">
                  <a16:creationId xmlns:a16="http://schemas.microsoft.com/office/drawing/2014/main" id="{D185DF45-3414-428D-B912-4C6FA9FAD588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813;p46">
            <a:extLst>
              <a:ext uri="{FF2B5EF4-FFF2-40B4-BE49-F238E27FC236}">
                <a16:creationId xmlns:a16="http://schemas.microsoft.com/office/drawing/2014/main" id="{054A540B-A6CB-4101-ACDE-377BEED592E9}"/>
              </a:ext>
            </a:extLst>
          </p:cNvPr>
          <p:cNvSpPr/>
          <p:nvPr/>
        </p:nvSpPr>
        <p:spPr>
          <a:xfrm>
            <a:off x="3956264" y="2161501"/>
            <a:ext cx="578982" cy="610411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892;p46">
            <a:extLst>
              <a:ext uri="{FF2B5EF4-FFF2-40B4-BE49-F238E27FC236}">
                <a16:creationId xmlns:a16="http://schemas.microsoft.com/office/drawing/2014/main" id="{5D572E81-3BD0-4566-AFA7-FD4ED11EF26E}"/>
              </a:ext>
            </a:extLst>
          </p:cNvPr>
          <p:cNvGrpSpPr/>
          <p:nvPr/>
        </p:nvGrpSpPr>
        <p:grpSpPr>
          <a:xfrm>
            <a:off x="3988783" y="3257666"/>
            <a:ext cx="477191" cy="621986"/>
            <a:chOff x="2624850" y="4296000"/>
            <a:chExt cx="380400" cy="495825"/>
          </a:xfrm>
          <a:solidFill>
            <a:schemeClr val="accent2"/>
          </a:solidFill>
        </p:grpSpPr>
        <p:sp>
          <p:nvSpPr>
            <p:cNvPr id="22" name="Google Shape;893;p46">
              <a:extLst>
                <a:ext uri="{FF2B5EF4-FFF2-40B4-BE49-F238E27FC236}">
                  <a16:creationId xmlns:a16="http://schemas.microsoft.com/office/drawing/2014/main" id="{89F99798-AB28-430E-99AC-DB80B30CE702}"/>
                </a:ext>
              </a:extLst>
            </p:cNvPr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94;p46">
              <a:extLst>
                <a:ext uri="{FF2B5EF4-FFF2-40B4-BE49-F238E27FC236}">
                  <a16:creationId xmlns:a16="http://schemas.microsoft.com/office/drawing/2014/main" id="{C4DB7F07-99D6-4E58-88BB-731186193A9A}"/>
                </a:ext>
              </a:extLst>
            </p:cNvPr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95;p46">
              <a:extLst>
                <a:ext uri="{FF2B5EF4-FFF2-40B4-BE49-F238E27FC236}">
                  <a16:creationId xmlns:a16="http://schemas.microsoft.com/office/drawing/2014/main" id="{662E5B0B-E91A-4427-BFB8-1805A2B89054}"/>
                </a:ext>
              </a:extLst>
            </p:cNvPr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923;p46">
            <a:extLst>
              <a:ext uri="{FF2B5EF4-FFF2-40B4-BE49-F238E27FC236}">
                <a16:creationId xmlns:a16="http://schemas.microsoft.com/office/drawing/2014/main" id="{499F063A-98E7-4650-91CB-41ECCF18762A}"/>
              </a:ext>
            </a:extLst>
          </p:cNvPr>
          <p:cNvGrpSpPr/>
          <p:nvPr/>
        </p:nvGrpSpPr>
        <p:grpSpPr>
          <a:xfrm>
            <a:off x="4863847" y="3257666"/>
            <a:ext cx="717588" cy="589822"/>
            <a:chOff x="3238475" y="5012225"/>
            <a:chExt cx="500700" cy="411550"/>
          </a:xfrm>
          <a:solidFill>
            <a:srgbClr val="FFCC66"/>
          </a:solidFill>
        </p:grpSpPr>
        <p:sp>
          <p:nvSpPr>
            <p:cNvPr id="26" name="Google Shape;924;p46">
              <a:extLst>
                <a:ext uri="{FF2B5EF4-FFF2-40B4-BE49-F238E27FC236}">
                  <a16:creationId xmlns:a16="http://schemas.microsoft.com/office/drawing/2014/main" id="{50D34F9B-BADB-4537-9518-527D140556E0}"/>
                </a:ext>
              </a:extLst>
            </p:cNvPr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5;p46">
              <a:extLst>
                <a:ext uri="{FF2B5EF4-FFF2-40B4-BE49-F238E27FC236}">
                  <a16:creationId xmlns:a16="http://schemas.microsoft.com/office/drawing/2014/main" id="{F6ED9462-6FAA-4E3B-90CF-17EEEC0C9323}"/>
                </a:ext>
              </a:extLst>
            </p:cNvPr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6;p46">
              <a:extLst>
                <a:ext uri="{FF2B5EF4-FFF2-40B4-BE49-F238E27FC236}">
                  <a16:creationId xmlns:a16="http://schemas.microsoft.com/office/drawing/2014/main" id="{EC802376-1843-4948-99D8-AB18E6F6AD8C}"/>
                </a:ext>
              </a:extLst>
            </p:cNvPr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7;p46">
              <a:extLst>
                <a:ext uri="{FF2B5EF4-FFF2-40B4-BE49-F238E27FC236}">
                  <a16:creationId xmlns:a16="http://schemas.microsoft.com/office/drawing/2014/main" id="{2321502A-2F70-4440-B941-6B241D418551}"/>
                </a:ext>
              </a:extLst>
            </p:cNvPr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8;p46">
              <a:extLst>
                <a:ext uri="{FF2B5EF4-FFF2-40B4-BE49-F238E27FC236}">
                  <a16:creationId xmlns:a16="http://schemas.microsoft.com/office/drawing/2014/main" id="{4CFBFF19-ABA3-42BC-AB90-1FD3BB6671CF}"/>
                </a:ext>
              </a:extLst>
            </p:cNvPr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solução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Criação de um site de monitoramento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Sensores de temperatura e umidade</a:t>
            </a:r>
          </a:p>
          <a:p>
            <a:pPr lvl="0"/>
            <a:endParaRPr lang="en" dirty="0"/>
          </a:p>
          <a:p>
            <a:pPr lvl="0"/>
            <a:r>
              <a:rPr lang="en" dirty="0"/>
              <a:t>Monitoramento do solo e de recipientes</a:t>
            </a:r>
          </a:p>
          <a:p>
            <a:pPr lvl="0"/>
            <a:endParaRPr lang="en" dirty="0"/>
          </a:p>
          <a:p>
            <a:pPr lvl="0"/>
            <a:r>
              <a:rPr lang="pt-BR" dirty="0"/>
              <a:t>Análise estatística dos dados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630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FA6EC-9803-4AF8-9FA5-4798B45E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Desenho de solução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ED1F99-FF0E-46C0-BD48-4F286DA6E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47F4A1-EE04-4CC0-969C-6EF93059F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00" y="922878"/>
            <a:ext cx="6313999" cy="422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38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2900" y="2326294"/>
            <a:ext cx="719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FFFF"/>
                </a:solidFill>
              </a:rPr>
              <a:t>Obrigado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972900" y="3411559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Requisitos, site institucional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(seguir roteiro)</a:t>
            </a: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7"/>
          <p:cNvSpPr/>
          <p:nvPr/>
        </p:nvSpPr>
        <p:spPr>
          <a:xfrm>
            <a:off x="4201813" y="1157457"/>
            <a:ext cx="691785" cy="542430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Desktop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183" y="1571382"/>
            <a:ext cx="2721613" cy="27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691200" y="1504294"/>
            <a:ext cx="3852600" cy="28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5292969" y="1645641"/>
            <a:ext cx="1956833" cy="195825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 idx="4294967295"/>
          </p:nvPr>
        </p:nvSpPr>
        <p:spPr>
          <a:xfrm>
            <a:off x="2671800" y="754500"/>
            <a:ext cx="3800400" cy="19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Want big impact?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FFFFFF"/>
                </a:solidFill>
              </a:rPr>
              <a:t>Use big image.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50" name="Google Shape;150;p21"/>
          <p:cNvGrpSpPr/>
          <p:nvPr/>
        </p:nvGrpSpPr>
        <p:grpSpPr>
          <a:xfrm>
            <a:off x="3593584" y="754423"/>
            <a:ext cx="1956833" cy="1958253"/>
            <a:chOff x="3782700" y="1538287"/>
            <a:chExt cx="1578600" cy="1578600"/>
          </a:xfrm>
        </p:grpSpPr>
        <p:sp>
          <p:nvSpPr>
            <p:cNvPr id="151" name="Google Shape;151;p2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19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1779155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Equipe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71" name="Google Shape;571;p43"/>
          <p:cNvSpPr txBox="1"/>
          <p:nvPr/>
        </p:nvSpPr>
        <p:spPr>
          <a:xfrm>
            <a:off x="860325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Ferreira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2840050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Araujo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3"/>
          <p:cNvSpPr txBox="1"/>
          <p:nvPr/>
        </p:nvSpPr>
        <p:spPr>
          <a:xfrm>
            <a:off x="4819775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Gabriel Agra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6799500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Itallo David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3"/>
          <a:srcRect t="21875" b="21875"/>
          <a:stretch/>
        </p:blipFill>
        <p:spPr>
          <a:xfrm>
            <a:off x="855300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6" name="Google Shape;576;p43"/>
          <p:cNvPicPr preferRelativeResize="0"/>
          <p:nvPr/>
        </p:nvPicPr>
        <p:blipFill>
          <a:blip r:embed="rId4"/>
          <a:srcRect/>
          <a:stretch/>
        </p:blipFill>
        <p:spPr>
          <a:xfrm>
            <a:off x="3042441" y="2571750"/>
            <a:ext cx="1074368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7" name="Google Shape;577;p43"/>
          <p:cNvPicPr preferRelativeResize="0"/>
          <p:nvPr/>
        </p:nvPicPr>
        <p:blipFill>
          <a:blip r:embed="rId5"/>
          <a:srcRect l="12224" r="12224"/>
          <a:stretch/>
        </p:blipFill>
        <p:spPr>
          <a:xfrm>
            <a:off x="4814750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6794475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572;p43">
            <a:extLst>
              <a:ext uri="{FF2B5EF4-FFF2-40B4-BE49-F238E27FC236}">
                <a16:creationId xmlns:a16="http://schemas.microsoft.com/office/drawing/2014/main" id="{476106B1-A11F-4616-866F-E4CE7B059B70}"/>
              </a:ext>
            </a:extLst>
          </p:cNvPr>
          <p:cNvSpPr txBox="1"/>
          <p:nvPr/>
        </p:nvSpPr>
        <p:spPr>
          <a:xfrm>
            <a:off x="3832425" y="180890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Wesley Paternezi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573;p43">
            <a:extLst>
              <a:ext uri="{FF2B5EF4-FFF2-40B4-BE49-F238E27FC236}">
                <a16:creationId xmlns:a16="http://schemas.microsoft.com/office/drawing/2014/main" id="{35EA63CC-E929-4750-993B-D67D45C9715B}"/>
              </a:ext>
            </a:extLst>
          </p:cNvPr>
          <p:cNvSpPr txBox="1"/>
          <p:nvPr/>
        </p:nvSpPr>
        <p:spPr>
          <a:xfrm>
            <a:off x="5934070" y="180890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Antonio Monteiro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" name="Google Shape;576;p43">
            <a:extLst>
              <a:ext uri="{FF2B5EF4-FFF2-40B4-BE49-F238E27FC236}">
                <a16:creationId xmlns:a16="http://schemas.microsoft.com/office/drawing/2014/main" id="{FE51FC32-D79E-44B3-AAD0-B574C1EDE54C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3827400" y="189876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577;p43">
            <a:extLst>
              <a:ext uri="{FF2B5EF4-FFF2-40B4-BE49-F238E27FC236}">
                <a16:creationId xmlns:a16="http://schemas.microsoft.com/office/drawing/2014/main" id="{FECFE460-78E1-403D-B078-18E438A7CFE5}"/>
              </a:ext>
            </a:extLst>
          </p:cNvPr>
          <p:cNvPicPr preferRelativeResize="0"/>
          <p:nvPr/>
        </p:nvPicPr>
        <p:blipFill>
          <a:blip r:embed="rId8"/>
          <a:srcRect l="208" r="208"/>
          <a:stretch/>
        </p:blipFill>
        <p:spPr>
          <a:xfrm>
            <a:off x="5929045" y="189876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70" name="Google Shape;170;p23"/>
          <p:cNvGraphicFramePr/>
          <p:nvPr/>
        </p:nvGraphicFramePr>
        <p:xfrm>
          <a:off x="825200" y="1658038"/>
          <a:ext cx="7470400" cy="2290500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1238626" y="1251124"/>
            <a:ext cx="7523797" cy="358417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2601700" y="2018631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office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4"/>
          <p:cNvSpPr/>
          <p:nvPr/>
        </p:nvSpPr>
        <p:spPr>
          <a:xfrm rot="8139212">
            <a:off x="4343266" y="2168481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/>
          <p:nvPr/>
        </p:nvSpPr>
        <p:spPr>
          <a:xfrm rot="8139212">
            <a:off x="1883926" y="2402082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4"/>
          <p:cNvSpPr/>
          <p:nvPr/>
        </p:nvSpPr>
        <p:spPr>
          <a:xfrm rot="8139212">
            <a:off x="3395517" y="3839779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4"/>
          <p:cNvSpPr/>
          <p:nvPr/>
        </p:nvSpPr>
        <p:spPr>
          <a:xfrm rot="8139212">
            <a:off x="5064185" y="4068780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4"/>
          <p:cNvSpPr/>
          <p:nvPr/>
        </p:nvSpPr>
        <p:spPr>
          <a:xfrm rot="8139212">
            <a:off x="6971044" y="2621246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/>
          <p:nvPr/>
        </p:nvSpPr>
        <p:spPr>
          <a:xfrm rot="8139212">
            <a:off x="7604332" y="4167805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ctrTitle" idx="4294967295"/>
          </p:nvPr>
        </p:nvSpPr>
        <p:spPr>
          <a:xfrm>
            <a:off x="685800" y="1354745"/>
            <a:ext cx="7772400" cy="19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89,526,124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4294967295"/>
          </p:nvPr>
        </p:nvSpPr>
        <p:spPr>
          <a:xfrm>
            <a:off x="240300" y="3891875"/>
            <a:ext cx="8663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grpSp>
        <p:nvGrpSpPr>
          <p:cNvPr id="192" name="Google Shape;192;p25"/>
          <p:cNvGrpSpPr/>
          <p:nvPr/>
        </p:nvGrpSpPr>
        <p:grpSpPr>
          <a:xfrm>
            <a:off x="3266419" y="1035599"/>
            <a:ext cx="2611162" cy="2615109"/>
            <a:chOff x="3782700" y="1538287"/>
            <a:chExt cx="1578600" cy="1578600"/>
          </a:xfrm>
        </p:grpSpPr>
        <p:sp>
          <p:nvSpPr>
            <p:cNvPr id="193" name="Google Shape;193;p25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5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47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89,526,124$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685800" y="801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That’s a lot of money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685800" y="3676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100%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4294967295"/>
          </p:nvPr>
        </p:nvSpPr>
        <p:spPr>
          <a:xfrm>
            <a:off x="685800" y="4230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Total success!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185,244 users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5162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And a lot of users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16" name="Google Shape;216;p27"/>
          <p:cNvSpPr txBox="1"/>
          <p:nvPr/>
        </p:nvSpPr>
        <p:spPr>
          <a:xfrm>
            <a:off x="2699550" y="174245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first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2699550" y="277176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second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2699550" y="3801075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" name="Google Shape;219;p27"/>
          <p:cNvCxnSpPr>
            <a:stCxn id="216" idx="2"/>
            <a:endCxn id="217" idx="0"/>
          </p:cNvCxnSpPr>
          <p:nvPr/>
        </p:nvCxnSpPr>
        <p:spPr>
          <a:xfrm>
            <a:off x="4572000" y="232625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220" name="Google Shape;220;p27"/>
          <p:cNvCxnSpPr>
            <a:stCxn id="217" idx="2"/>
            <a:endCxn id="218" idx="0"/>
          </p:cNvCxnSpPr>
          <p:nvPr/>
        </p:nvCxnSpPr>
        <p:spPr>
          <a:xfrm>
            <a:off x="4572000" y="335556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221" name="Google Shape;221;p2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Mobile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grpSp>
        <p:nvGrpSpPr>
          <p:cNvPr id="313" name="Google Shape;313;p30"/>
          <p:cNvGrpSpPr/>
          <p:nvPr/>
        </p:nvGrpSpPr>
        <p:grpSpPr>
          <a:xfrm>
            <a:off x="930469" y="1980816"/>
            <a:ext cx="603499" cy="605867"/>
            <a:chOff x="3782700" y="1538287"/>
            <a:chExt cx="1578600" cy="1578600"/>
          </a:xfrm>
        </p:grpSpPr>
        <p:sp>
          <p:nvSpPr>
            <p:cNvPr id="314" name="Google Shape;314;p3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19" name="Google Shape;319;p30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322" name="Google Shape;322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23" name="Google Shape;323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7" name="Google Shape;327;p30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Tablet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333" name="Google Shape;333;p3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334" name="Google Shape;334;p31"/>
          <p:cNvGrpSpPr/>
          <p:nvPr/>
        </p:nvGrpSpPr>
        <p:grpSpPr>
          <a:xfrm>
            <a:off x="930469" y="1980816"/>
            <a:ext cx="603499" cy="605867"/>
            <a:chOff x="3782700" y="1538288"/>
            <a:chExt cx="1578600" cy="1578600"/>
          </a:xfrm>
        </p:grpSpPr>
        <p:sp>
          <p:nvSpPr>
            <p:cNvPr id="335" name="Google Shape;335;p3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31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40" name="Google Shape;340;p31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43" name="Google Shape;343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7" name="Google Shape;3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3"/>
          <p:cNvSpPr txBox="1">
            <a:spLocks noGrp="1"/>
          </p:cNvSpPr>
          <p:nvPr>
            <p:ph type="ctrTitle" idx="4294967295"/>
          </p:nvPr>
        </p:nvSpPr>
        <p:spPr>
          <a:xfrm>
            <a:off x="582500" y="1390256"/>
            <a:ext cx="674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</a:rPr>
              <a:t>Thanks!</a:t>
            </a:r>
            <a:endParaRPr sz="12000">
              <a:solidFill>
                <a:schemeClr val="accent1"/>
              </a:solidFill>
            </a:endParaRPr>
          </a:p>
        </p:txBody>
      </p:sp>
      <p:sp>
        <p:nvSpPr>
          <p:cNvPr id="374" name="Google Shape;374;p33"/>
          <p:cNvSpPr txBox="1">
            <a:spLocks noGrp="1"/>
          </p:cNvSpPr>
          <p:nvPr>
            <p:ph type="subTitle" idx="4294967295"/>
          </p:nvPr>
        </p:nvSpPr>
        <p:spPr>
          <a:xfrm>
            <a:off x="701982" y="2188411"/>
            <a:ext cx="50253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/>
              <a:t>Any questions?</a:t>
            </a:r>
            <a:endParaRPr sz="4000" b="1"/>
          </a:p>
        </p:txBody>
      </p:sp>
      <p:sp>
        <p:nvSpPr>
          <p:cNvPr id="375" name="Google Shape;375;p3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You can find me at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@username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user@mail.me</a:t>
            </a:r>
            <a:endParaRPr sz="2000"/>
          </a:p>
        </p:txBody>
      </p:sp>
      <p:sp>
        <p:nvSpPr>
          <p:cNvPr id="376" name="Google Shape;376;p33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377" name="Google Shape;377;p3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Presentation template by </a:t>
            </a:r>
            <a:r>
              <a:rPr lang="en" sz="2400" u="sng">
                <a:solidFill>
                  <a:srgbClr val="454F5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Photographs by </a:t>
            </a:r>
            <a:r>
              <a:rPr lang="en" sz="2400" u="sng">
                <a:solidFill>
                  <a:srgbClr val="454F5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454F5B"/>
              </a:solidFill>
            </a:endParaRPr>
          </a:p>
        </p:txBody>
      </p:sp>
      <p:sp>
        <p:nvSpPr>
          <p:cNvPr id="384" name="Google Shape;384;p3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body" idx="1"/>
          </p:nvPr>
        </p:nvSpPr>
        <p:spPr>
          <a:xfrm>
            <a:off x="691200" y="1446994"/>
            <a:ext cx="79956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This presentations uses the following typographies and colors: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Titles &amp; Body copy: </a:t>
            </a:r>
            <a:r>
              <a:rPr lang="en" sz="1600" b="1"/>
              <a:t>Montserrat</a:t>
            </a:r>
            <a:endParaRPr sz="16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You can download the fonts on this page: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https://www.fontsquirrel.com/fonts/montserrat</a:t>
            </a:r>
            <a:endParaRPr sz="16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Grey </a:t>
            </a:r>
            <a:r>
              <a:rPr lang="en" sz="1600" b="1"/>
              <a:t>#454f5b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Light grey </a:t>
            </a:r>
            <a:r>
              <a:rPr lang="en" sz="1600" b="1">
                <a:solidFill>
                  <a:schemeClr val="accent4"/>
                </a:solidFill>
              </a:rPr>
              <a:t>#738498</a:t>
            </a:r>
            <a:endParaRPr sz="1600" b="1">
              <a:solidFill>
                <a:schemeClr val="accent4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Neon green </a:t>
            </a:r>
            <a:r>
              <a:rPr lang="en" sz="1600" b="1">
                <a:solidFill>
                  <a:schemeClr val="accent2"/>
                </a:solidFill>
              </a:rPr>
              <a:t>#c7f464</a:t>
            </a:r>
            <a:endParaRPr sz="1600" b="1">
              <a:solidFill>
                <a:schemeClr val="accent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Aqua </a:t>
            </a:r>
            <a:r>
              <a:rPr lang="en" sz="1600" b="1">
                <a:solidFill>
                  <a:schemeClr val="accent1"/>
                </a:solidFill>
              </a:rPr>
              <a:t>#4ecdc4</a:t>
            </a:r>
            <a:endParaRPr sz="1600" b="1">
              <a:solidFill>
                <a:schemeClr val="accent1"/>
              </a:solidFill>
            </a:endParaRPr>
          </a:p>
        </p:txBody>
      </p:sp>
      <p:sp>
        <p:nvSpPr>
          <p:cNvPr id="391" name="Google Shape;391;p35"/>
          <p:cNvSpPr txBox="1"/>
          <p:nvPr/>
        </p:nvSpPr>
        <p:spPr>
          <a:xfrm>
            <a:off x="691200" y="4552650"/>
            <a:ext cx="814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3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691199" y="1542993"/>
            <a:ext cx="7865575" cy="321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40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Rosquinha com cobertura de chocolate&#10;&#10;Descrição gerada automaticamente">
            <a:extLst>
              <a:ext uri="{FF2B5EF4-FFF2-40B4-BE49-F238E27FC236}">
                <a16:creationId xmlns:a16="http://schemas.microsoft.com/office/drawing/2014/main" id="{3FDF4080-F7E5-40A5-ADA4-D9DD2B10C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9" y="1875865"/>
            <a:ext cx="6192642" cy="28309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</a:rPr>
              <a:t>2.</a:t>
            </a:r>
            <a:br>
              <a:rPr lang="en" sz="9600">
                <a:solidFill>
                  <a:schemeClr val="accent2"/>
                </a:solidFill>
              </a:rPr>
            </a:br>
            <a:r>
              <a:rPr lang="en"/>
              <a:t>Extra</a:t>
            </a:r>
            <a:br>
              <a:rPr lang="en"/>
            </a:br>
            <a:r>
              <a:rPr lang="en"/>
              <a:t>Resources</a:t>
            </a:r>
            <a:endParaRPr/>
          </a:p>
        </p:txBody>
      </p:sp>
      <p:sp>
        <p:nvSpPr>
          <p:cNvPr id="398" name="Google Shape;398;p36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04" name="Google Shape;404;p3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05" name="Google Shape;405;p37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37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37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37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37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37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37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37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37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37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37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18" name="Google Shape;418;p37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7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0" name="Google Shape;420;p37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7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2" name="Google Shape;422;p37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7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4" name="Google Shape;424;p37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7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6" name="Google Shape;426;p37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7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8" name="Google Shape;428;p37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7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0" name="Google Shape;430;p37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37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2" name="Google Shape;432;p37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37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4" name="Google Shape;434;p37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37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6" name="Google Shape;436;p37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37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8" name="Google Shape;438;p37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37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0" name="Google Shape;440;p37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1" name="Google Shape;441;p37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47" name="Google Shape;447;p3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0" name="Google Shape;450;p38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51" name="Google Shape;451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3" name="Google Shape;453;p38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454" name="Google Shape;454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6" name="Google Shape;456;p38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57" name="Google Shape;457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9" name="Google Shape;459;p38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60" name="Google Shape;460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1" name="Google Shape;461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2" name="Google Shape;462;p38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63" name="Google Shape;463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5" name="Google Shape;465;p38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66" name="Google Shape;466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7" name="Google Shape;467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68" name="Google Shape;468;p38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38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38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38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38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38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1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04" name="Google Shape;504;p4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33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05" name="Google Shape;505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Activities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Resources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 Propositions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Relationships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Channels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Segments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Partners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 Structure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Revenue Streams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41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5" name="Google Shape;515;p41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p41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7" name="Google Shape;517;p41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18" name="Google Shape;518;p41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19" name="Google Shape;519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21" name="Google Shape;521;p41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22" name="Google Shape;522;p41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523" name="Google Shape;523;p41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6" name="Google Shape;526;p41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27" name="Google Shape;527;p41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2" name="Google Shape;532;p41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33" name="Google Shape;533;p4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44" name="Google Shape;544;p4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545" name="Google Shape;545;p42"/>
          <p:cNvGrpSpPr/>
          <p:nvPr/>
        </p:nvGrpSpPr>
        <p:grpSpPr>
          <a:xfrm>
            <a:off x="855292" y="1565443"/>
            <a:ext cx="3608219" cy="3243858"/>
            <a:chOff x="3778727" y="4460423"/>
            <a:chExt cx="720160" cy="647438"/>
          </a:xfrm>
        </p:grpSpPr>
        <p:sp>
          <p:nvSpPr>
            <p:cNvPr id="546" name="Google Shape;546;p42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1" name="Google Shape;551;p42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553" name="Google Shape;553;p42"/>
          <p:cNvCxnSpPr/>
          <p:nvPr/>
        </p:nvCxnSpPr>
        <p:spPr>
          <a:xfrm>
            <a:off x="4383550" y="21024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4" name="Google Shape;554;p42"/>
          <p:cNvSpPr txBox="1"/>
          <p:nvPr/>
        </p:nvSpPr>
        <p:spPr>
          <a:xfrm>
            <a:off x="5502050" y="19304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5" name="Google Shape;555;p42"/>
          <p:cNvCxnSpPr/>
          <p:nvPr/>
        </p:nvCxnSpPr>
        <p:spPr>
          <a:xfrm>
            <a:off x="4227875" y="25841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6" name="Google Shape;556;p42"/>
          <p:cNvSpPr txBox="1"/>
          <p:nvPr/>
        </p:nvSpPr>
        <p:spPr>
          <a:xfrm>
            <a:off x="5502050" y="24120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7" name="Google Shape;557;p42"/>
          <p:cNvCxnSpPr/>
          <p:nvPr/>
        </p:nvCxnSpPr>
        <p:spPr>
          <a:xfrm>
            <a:off x="4006650" y="30657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8" name="Google Shape;558;p42"/>
          <p:cNvSpPr txBox="1"/>
          <p:nvPr/>
        </p:nvSpPr>
        <p:spPr>
          <a:xfrm>
            <a:off x="5502050" y="28936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9" name="Google Shape;559;p42"/>
          <p:cNvCxnSpPr/>
          <p:nvPr/>
        </p:nvCxnSpPr>
        <p:spPr>
          <a:xfrm>
            <a:off x="3818200" y="35473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0" name="Google Shape;560;p42"/>
          <p:cNvSpPr txBox="1"/>
          <p:nvPr/>
        </p:nvSpPr>
        <p:spPr>
          <a:xfrm>
            <a:off x="5502050" y="33752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1" name="Google Shape;561;p42"/>
          <p:cNvCxnSpPr/>
          <p:nvPr/>
        </p:nvCxnSpPr>
        <p:spPr>
          <a:xfrm>
            <a:off x="3613350" y="40289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2" name="Google Shape;562;p42"/>
          <p:cNvSpPr txBox="1"/>
          <p:nvPr/>
        </p:nvSpPr>
        <p:spPr>
          <a:xfrm>
            <a:off x="5502050" y="38568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3" name="Google Shape;563;p42"/>
          <p:cNvCxnSpPr/>
          <p:nvPr/>
        </p:nvCxnSpPr>
        <p:spPr>
          <a:xfrm>
            <a:off x="3400325" y="45105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4" name="Google Shape;564;p42"/>
          <p:cNvSpPr txBox="1"/>
          <p:nvPr/>
        </p:nvSpPr>
        <p:spPr>
          <a:xfrm>
            <a:off x="5502050" y="43385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5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74" name="Google Shape;674;p4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aphicFrame>
        <p:nvGraphicFramePr>
          <p:cNvPr id="675" name="Google Shape;675;p45"/>
          <p:cNvGraphicFramePr/>
          <p:nvPr/>
        </p:nvGraphicFramePr>
        <p:xfrm>
          <a:off x="811800" y="1474725"/>
          <a:ext cx="7878375" cy="3234300"/>
        </p:xfrm>
        <a:graphic>
          <a:graphicData uri="http://schemas.openxmlformats.org/drawingml/2006/table">
            <a:tbl>
              <a:tblPr>
                <a:noFill/>
                <a:tableStyleId>{4886E1FF-FDF2-4410-8487-3ABA108AFFFD}</a:tableStyleId>
              </a:tblPr>
              <a:tblGrid>
                <a:gridCol w="87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0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7F464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681" name="Google Shape;681;p46"/>
          <p:cNvGrpSpPr/>
          <p:nvPr/>
        </p:nvGrpSpPr>
        <p:grpSpPr>
          <a:xfrm>
            <a:off x="358968" y="263738"/>
            <a:ext cx="347107" cy="438984"/>
            <a:chOff x="584925" y="238125"/>
            <a:chExt cx="415200" cy="525100"/>
          </a:xfrm>
        </p:grpSpPr>
        <p:sp>
          <p:nvSpPr>
            <p:cNvPr id="682" name="Google Shape;682;p46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6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6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46"/>
          <p:cNvGrpSpPr/>
          <p:nvPr/>
        </p:nvGrpSpPr>
        <p:grpSpPr>
          <a:xfrm>
            <a:off x="910227" y="327525"/>
            <a:ext cx="371623" cy="309362"/>
            <a:chOff x="1244325" y="314425"/>
            <a:chExt cx="444525" cy="370050"/>
          </a:xfrm>
        </p:grpSpPr>
        <p:sp>
          <p:nvSpPr>
            <p:cNvPr id="689" name="Google Shape;689;p46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6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46"/>
          <p:cNvGrpSpPr/>
          <p:nvPr/>
        </p:nvGrpSpPr>
        <p:grpSpPr>
          <a:xfrm>
            <a:off x="1481925" y="325999"/>
            <a:ext cx="355300" cy="312413"/>
            <a:chOff x="1928175" y="312600"/>
            <a:chExt cx="425000" cy="373700"/>
          </a:xfrm>
        </p:grpSpPr>
        <p:sp>
          <p:nvSpPr>
            <p:cNvPr id="692" name="Google Shape;692;p46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6"/>
          <p:cNvSpPr/>
          <p:nvPr/>
        </p:nvSpPr>
        <p:spPr>
          <a:xfrm>
            <a:off x="2077702" y="3147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6"/>
          <p:cNvSpPr/>
          <p:nvPr/>
        </p:nvSpPr>
        <p:spPr>
          <a:xfrm>
            <a:off x="2661148" y="3158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" name="Google Shape;696;p46"/>
          <p:cNvGrpSpPr/>
          <p:nvPr/>
        </p:nvGrpSpPr>
        <p:grpSpPr>
          <a:xfrm>
            <a:off x="3145963" y="309676"/>
            <a:ext cx="408386" cy="345080"/>
            <a:chOff x="3918650" y="293075"/>
            <a:chExt cx="488500" cy="412775"/>
          </a:xfrm>
        </p:grpSpPr>
        <p:sp>
          <p:nvSpPr>
            <p:cNvPr id="697" name="Google Shape;697;p4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6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6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46"/>
          <p:cNvGrpSpPr/>
          <p:nvPr/>
        </p:nvGrpSpPr>
        <p:grpSpPr>
          <a:xfrm>
            <a:off x="3745730" y="283635"/>
            <a:ext cx="335905" cy="397142"/>
            <a:chOff x="4636075" y="261925"/>
            <a:chExt cx="401800" cy="475050"/>
          </a:xfrm>
        </p:grpSpPr>
        <p:sp>
          <p:nvSpPr>
            <p:cNvPr id="701" name="Google Shape;701;p46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6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6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6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6"/>
          <p:cNvSpPr/>
          <p:nvPr/>
        </p:nvSpPr>
        <p:spPr>
          <a:xfrm>
            <a:off x="4284931" y="3142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" name="Google Shape;706;p46"/>
          <p:cNvGrpSpPr/>
          <p:nvPr/>
        </p:nvGrpSpPr>
        <p:grpSpPr>
          <a:xfrm>
            <a:off x="4872282" y="316824"/>
            <a:ext cx="336908" cy="330262"/>
            <a:chOff x="5983625" y="301625"/>
            <a:chExt cx="403000" cy="395050"/>
          </a:xfrm>
        </p:grpSpPr>
        <p:sp>
          <p:nvSpPr>
            <p:cNvPr id="707" name="Google Shape;707;p46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6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6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6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6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6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6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6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6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6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6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6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6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46"/>
          <p:cNvGrpSpPr/>
          <p:nvPr/>
        </p:nvGrpSpPr>
        <p:grpSpPr>
          <a:xfrm>
            <a:off x="5438358" y="314253"/>
            <a:ext cx="331808" cy="331307"/>
            <a:chOff x="6660750" y="298550"/>
            <a:chExt cx="396900" cy="396300"/>
          </a:xfrm>
        </p:grpSpPr>
        <p:sp>
          <p:nvSpPr>
            <p:cNvPr id="728" name="Google Shape;728;p46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6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46"/>
          <p:cNvGrpSpPr/>
          <p:nvPr/>
        </p:nvGrpSpPr>
        <p:grpSpPr>
          <a:xfrm>
            <a:off x="358968" y="835938"/>
            <a:ext cx="347107" cy="420111"/>
            <a:chOff x="584925" y="922575"/>
            <a:chExt cx="415200" cy="502525"/>
          </a:xfrm>
        </p:grpSpPr>
        <p:sp>
          <p:nvSpPr>
            <p:cNvPr id="731" name="Google Shape;731;p46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6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46"/>
          <p:cNvGrpSpPr/>
          <p:nvPr/>
        </p:nvGrpSpPr>
        <p:grpSpPr>
          <a:xfrm>
            <a:off x="912275" y="826241"/>
            <a:ext cx="367547" cy="437980"/>
            <a:chOff x="1246775" y="910975"/>
            <a:chExt cx="439650" cy="523900"/>
          </a:xfrm>
        </p:grpSpPr>
        <p:sp>
          <p:nvSpPr>
            <p:cNvPr id="735" name="Google Shape;735;p46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6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6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46"/>
          <p:cNvGrpSpPr/>
          <p:nvPr/>
        </p:nvGrpSpPr>
        <p:grpSpPr>
          <a:xfrm>
            <a:off x="1480400" y="896674"/>
            <a:ext cx="358351" cy="298118"/>
            <a:chOff x="1926350" y="995225"/>
            <a:chExt cx="428650" cy="356600"/>
          </a:xfrm>
        </p:grpSpPr>
        <p:sp>
          <p:nvSpPr>
            <p:cNvPr id="739" name="Google Shape;739;p46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6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6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6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46"/>
          <p:cNvSpPr/>
          <p:nvPr/>
        </p:nvSpPr>
        <p:spPr>
          <a:xfrm>
            <a:off x="2048085" y="8716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6"/>
          <p:cNvSpPr/>
          <p:nvPr/>
        </p:nvSpPr>
        <p:spPr>
          <a:xfrm>
            <a:off x="2612156" y="8890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6"/>
          <p:cNvSpPr/>
          <p:nvPr/>
        </p:nvSpPr>
        <p:spPr>
          <a:xfrm>
            <a:off x="3180804" y="8916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6"/>
          <p:cNvSpPr/>
          <p:nvPr/>
        </p:nvSpPr>
        <p:spPr>
          <a:xfrm>
            <a:off x="3755576" y="8946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" name="Google Shape;747;p46"/>
          <p:cNvGrpSpPr/>
          <p:nvPr/>
        </p:nvGrpSpPr>
        <p:grpSpPr>
          <a:xfrm>
            <a:off x="4302631" y="874227"/>
            <a:ext cx="349155" cy="349657"/>
            <a:chOff x="5302225" y="968375"/>
            <a:chExt cx="417650" cy="418250"/>
          </a:xfrm>
        </p:grpSpPr>
        <p:sp>
          <p:nvSpPr>
            <p:cNvPr id="748" name="Google Shape;748;p46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6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46"/>
          <p:cNvGrpSpPr/>
          <p:nvPr/>
        </p:nvGrpSpPr>
        <p:grpSpPr>
          <a:xfrm>
            <a:off x="4824295" y="834914"/>
            <a:ext cx="432881" cy="421637"/>
            <a:chOff x="5926225" y="921350"/>
            <a:chExt cx="517800" cy="504350"/>
          </a:xfrm>
        </p:grpSpPr>
        <p:sp>
          <p:nvSpPr>
            <p:cNvPr id="751" name="Google Shape;75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46"/>
          <p:cNvGrpSpPr/>
          <p:nvPr/>
        </p:nvGrpSpPr>
        <p:grpSpPr>
          <a:xfrm>
            <a:off x="5402118" y="843086"/>
            <a:ext cx="404290" cy="405314"/>
            <a:chOff x="6617400" y="931125"/>
            <a:chExt cx="483600" cy="484825"/>
          </a:xfrm>
        </p:grpSpPr>
        <p:sp>
          <p:nvSpPr>
            <p:cNvPr id="754" name="Google Shape;754;p46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6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46"/>
          <p:cNvGrpSpPr/>
          <p:nvPr/>
        </p:nvGrpSpPr>
        <p:grpSpPr>
          <a:xfrm>
            <a:off x="337525" y="1472448"/>
            <a:ext cx="389994" cy="273623"/>
            <a:chOff x="559275" y="1683950"/>
            <a:chExt cx="466500" cy="327300"/>
          </a:xfrm>
        </p:grpSpPr>
        <p:sp>
          <p:nvSpPr>
            <p:cNvPr id="757" name="Google Shape;757;p46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6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46"/>
          <p:cNvGrpSpPr/>
          <p:nvPr/>
        </p:nvGrpSpPr>
        <p:grpSpPr>
          <a:xfrm>
            <a:off x="901052" y="1418358"/>
            <a:ext cx="389994" cy="381822"/>
            <a:chOff x="1233350" y="1619250"/>
            <a:chExt cx="466500" cy="456725"/>
          </a:xfrm>
        </p:grpSpPr>
        <p:sp>
          <p:nvSpPr>
            <p:cNvPr id="760" name="Google Shape;760;p46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6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6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6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46"/>
          <p:cNvGrpSpPr/>
          <p:nvPr/>
        </p:nvGrpSpPr>
        <p:grpSpPr>
          <a:xfrm>
            <a:off x="1476826" y="1426509"/>
            <a:ext cx="365499" cy="365499"/>
            <a:chOff x="1922075" y="1629000"/>
            <a:chExt cx="437200" cy="437200"/>
          </a:xfrm>
        </p:grpSpPr>
        <p:sp>
          <p:nvSpPr>
            <p:cNvPr id="765" name="Google Shape;765;p46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6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46"/>
          <p:cNvGrpSpPr/>
          <p:nvPr/>
        </p:nvGrpSpPr>
        <p:grpSpPr>
          <a:xfrm>
            <a:off x="2038827" y="1424984"/>
            <a:ext cx="368551" cy="368551"/>
            <a:chOff x="2594325" y="1627175"/>
            <a:chExt cx="440850" cy="440850"/>
          </a:xfrm>
        </p:grpSpPr>
        <p:sp>
          <p:nvSpPr>
            <p:cNvPr id="768" name="Google Shape;768;p46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6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6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46"/>
          <p:cNvSpPr/>
          <p:nvPr/>
        </p:nvSpPr>
        <p:spPr>
          <a:xfrm>
            <a:off x="2618782" y="14413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2" name="Google Shape;772;p46"/>
          <p:cNvGrpSpPr/>
          <p:nvPr/>
        </p:nvGrpSpPr>
        <p:grpSpPr>
          <a:xfrm>
            <a:off x="3200595" y="1397417"/>
            <a:ext cx="299121" cy="423685"/>
            <a:chOff x="3984000" y="1594200"/>
            <a:chExt cx="357800" cy="506800"/>
          </a:xfrm>
        </p:grpSpPr>
        <p:sp>
          <p:nvSpPr>
            <p:cNvPr id="773" name="Google Shape;773;p46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6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46"/>
          <p:cNvGrpSpPr/>
          <p:nvPr/>
        </p:nvGrpSpPr>
        <p:grpSpPr>
          <a:xfrm>
            <a:off x="3716637" y="1488269"/>
            <a:ext cx="394090" cy="241980"/>
            <a:chOff x="4601275" y="1702875"/>
            <a:chExt cx="471400" cy="289450"/>
          </a:xfrm>
        </p:grpSpPr>
        <p:sp>
          <p:nvSpPr>
            <p:cNvPr id="776" name="Google Shape;776;p46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6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6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6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6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6"/>
          <p:cNvGrpSpPr/>
          <p:nvPr/>
        </p:nvGrpSpPr>
        <p:grpSpPr>
          <a:xfrm>
            <a:off x="4299057" y="1429059"/>
            <a:ext cx="356303" cy="360400"/>
            <a:chOff x="5297950" y="1632050"/>
            <a:chExt cx="426200" cy="431100"/>
          </a:xfrm>
        </p:grpSpPr>
        <p:sp>
          <p:nvSpPr>
            <p:cNvPr id="782" name="Google Shape;782;p46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6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46"/>
          <p:cNvGrpSpPr/>
          <p:nvPr/>
        </p:nvGrpSpPr>
        <p:grpSpPr>
          <a:xfrm>
            <a:off x="4861560" y="1418358"/>
            <a:ext cx="358351" cy="381822"/>
            <a:chOff x="5970800" y="1619250"/>
            <a:chExt cx="428650" cy="456725"/>
          </a:xfrm>
        </p:grpSpPr>
        <p:sp>
          <p:nvSpPr>
            <p:cNvPr id="785" name="Google Shape;785;p46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6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6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6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46"/>
          <p:cNvGrpSpPr/>
          <p:nvPr/>
        </p:nvGrpSpPr>
        <p:grpSpPr>
          <a:xfrm>
            <a:off x="5408764" y="1413760"/>
            <a:ext cx="401719" cy="366502"/>
            <a:chOff x="6625350" y="1613750"/>
            <a:chExt cx="480525" cy="438400"/>
          </a:xfrm>
        </p:grpSpPr>
        <p:sp>
          <p:nvSpPr>
            <p:cNvPr id="791" name="Google Shape;791;p4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46"/>
          <p:cNvGrpSpPr/>
          <p:nvPr/>
        </p:nvGrpSpPr>
        <p:grpSpPr>
          <a:xfrm>
            <a:off x="380913" y="2009954"/>
            <a:ext cx="303217" cy="325685"/>
            <a:chOff x="611175" y="2326900"/>
            <a:chExt cx="362700" cy="389575"/>
          </a:xfrm>
        </p:grpSpPr>
        <p:sp>
          <p:nvSpPr>
            <p:cNvPr id="797" name="Google Shape;797;p4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6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6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6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46"/>
          <p:cNvSpPr/>
          <p:nvPr/>
        </p:nvSpPr>
        <p:spPr>
          <a:xfrm>
            <a:off x="936309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6"/>
          <p:cNvSpPr/>
          <p:nvPr/>
        </p:nvSpPr>
        <p:spPr>
          <a:xfrm>
            <a:off x="1499857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6"/>
          <p:cNvSpPr/>
          <p:nvPr/>
        </p:nvSpPr>
        <p:spPr>
          <a:xfrm>
            <a:off x="2063406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46"/>
          <p:cNvGrpSpPr/>
          <p:nvPr/>
        </p:nvGrpSpPr>
        <p:grpSpPr>
          <a:xfrm>
            <a:off x="2701378" y="1957892"/>
            <a:ext cx="170502" cy="425733"/>
            <a:chOff x="3386850" y="2264625"/>
            <a:chExt cx="203950" cy="509250"/>
          </a:xfrm>
        </p:grpSpPr>
        <p:sp>
          <p:nvSpPr>
            <p:cNvPr id="805" name="Google Shape;805;p46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6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46"/>
          <p:cNvGrpSpPr/>
          <p:nvPr/>
        </p:nvGrpSpPr>
        <p:grpSpPr>
          <a:xfrm>
            <a:off x="3843751" y="2012002"/>
            <a:ext cx="139863" cy="317513"/>
            <a:chOff x="4753325" y="2329350"/>
            <a:chExt cx="167300" cy="379800"/>
          </a:xfrm>
        </p:grpSpPr>
        <p:sp>
          <p:nvSpPr>
            <p:cNvPr id="808" name="Google Shape;808;p46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6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46"/>
          <p:cNvGrpSpPr/>
          <p:nvPr/>
        </p:nvGrpSpPr>
        <p:grpSpPr>
          <a:xfrm>
            <a:off x="3277653" y="1959919"/>
            <a:ext cx="145004" cy="421657"/>
            <a:chOff x="4076175" y="2267050"/>
            <a:chExt cx="173450" cy="504375"/>
          </a:xfrm>
        </p:grpSpPr>
        <p:sp>
          <p:nvSpPr>
            <p:cNvPr id="811" name="Google Shape;811;p46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6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6"/>
          <p:cNvSpPr/>
          <p:nvPr/>
        </p:nvSpPr>
        <p:spPr>
          <a:xfrm>
            <a:off x="4317599" y="20044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46"/>
          <p:cNvGrpSpPr/>
          <p:nvPr/>
        </p:nvGrpSpPr>
        <p:grpSpPr>
          <a:xfrm>
            <a:off x="4865134" y="2010455"/>
            <a:ext cx="351204" cy="324661"/>
            <a:chOff x="5975075" y="2327500"/>
            <a:chExt cx="420100" cy="388350"/>
          </a:xfrm>
        </p:grpSpPr>
        <p:sp>
          <p:nvSpPr>
            <p:cNvPr id="815" name="Google Shape;815;p4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46"/>
          <p:cNvGrpSpPr/>
          <p:nvPr/>
        </p:nvGrpSpPr>
        <p:grpSpPr>
          <a:xfrm>
            <a:off x="5496544" y="2000758"/>
            <a:ext cx="215437" cy="351204"/>
            <a:chOff x="6730350" y="2315900"/>
            <a:chExt cx="257700" cy="420100"/>
          </a:xfrm>
        </p:grpSpPr>
        <p:sp>
          <p:nvSpPr>
            <p:cNvPr id="818" name="Google Shape;818;p4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6"/>
          <p:cNvGrpSpPr/>
          <p:nvPr/>
        </p:nvGrpSpPr>
        <p:grpSpPr>
          <a:xfrm>
            <a:off x="477889" y="2537240"/>
            <a:ext cx="109265" cy="398166"/>
            <a:chOff x="727175" y="2957625"/>
            <a:chExt cx="130700" cy="476275"/>
          </a:xfrm>
        </p:grpSpPr>
        <p:sp>
          <p:nvSpPr>
            <p:cNvPr id="824" name="Google Shape;824;p46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6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6"/>
          <p:cNvSpPr/>
          <p:nvPr/>
        </p:nvSpPr>
        <p:spPr>
          <a:xfrm>
            <a:off x="1492208" y="25215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972049" y="25215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8" name="Google Shape;828;p46"/>
          <p:cNvGrpSpPr/>
          <p:nvPr/>
        </p:nvGrpSpPr>
        <p:grpSpPr>
          <a:xfrm>
            <a:off x="2029631" y="2549989"/>
            <a:ext cx="386943" cy="372647"/>
            <a:chOff x="2583325" y="2972875"/>
            <a:chExt cx="462850" cy="445750"/>
          </a:xfrm>
        </p:grpSpPr>
        <p:sp>
          <p:nvSpPr>
            <p:cNvPr id="829" name="Google Shape;829;p46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6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46"/>
          <p:cNvGrpSpPr/>
          <p:nvPr/>
        </p:nvGrpSpPr>
        <p:grpSpPr>
          <a:xfrm>
            <a:off x="2579886" y="2605646"/>
            <a:ext cx="413486" cy="261354"/>
            <a:chOff x="3241525" y="3039450"/>
            <a:chExt cx="494600" cy="312625"/>
          </a:xfrm>
        </p:grpSpPr>
        <p:sp>
          <p:nvSpPr>
            <p:cNvPr id="832" name="Google Shape;832;p46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6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4" name="Google Shape;834;p46"/>
          <p:cNvSpPr/>
          <p:nvPr/>
        </p:nvSpPr>
        <p:spPr>
          <a:xfrm>
            <a:off x="3736180" y="25587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" name="Google Shape;835;p46"/>
          <p:cNvGrpSpPr/>
          <p:nvPr/>
        </p:nvGrpSpPr>
        <p:grpSpPr>
          <a:xfrm>
            <a:off x="4263318" y="2578079"/>
            <a:ext cx="427781" cy="316489"/>
            <a:chOff x="5255200" y="3006475"/>
            <a:chExt cx="511700" cy="378575"/>
          </a:xfrm>
        </p:grpSpPr>
        <p:sp>
          <p:nvSpPr>
            <p:cNvPr id="836" name="Google Shape;836;p46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46"/>
          <p:cNvGrpSpPr/>
          <p:nvPr/>
        </p:nvGrpSpPr>
        <p:grpSpPr>
          <a:xfrm>
            <a:off x="3177104" y="2559707"/>
            <a:ext cx="346104" cy="353231"/>
            <a:chOff x="3955900" y="2984500"/>
            <a:chExt cx="414000" cy="422525"/>
          </a:xfrm>
        </p:grpSpPr>
        <p:sp>
          <p:nvSpPr>
            <p:cNvPr id="839" name="Google Shape;839;p46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6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6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6"/>
          <p:cNvSpPr/>
          <p:nvPr/>
        </p:nvSpPr>
        <p:spPr>
          <a:xfrm>
            <a:off x="341117" y="3147848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6"/>
          <p:cNvSpPr/>
          <p:nvPr/>
        </p:nvSpPr>
        <p:spPr>
          <a:xfrm>
            <a:off x="4906165" y="25424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6"/>
          <p:cNvGrpSpPr/>
          <p:nvPr/>
        </p:nvGrpSpPr>
        <p:grpSpPr>
          <a:xfrm>
            <a:off x="5472049" y="2554587"/>
            <a:ext cx="264427" cy="375719"/>
            <a:chOff x="6701050" y="2978375"/>
            <a:chExt cx="316300" cy="449425"/>
          </a:xfrm>
        </p:grpSpPr>
        <p:sp>
          <p:nvSpPr>
            <p:cNvPr id="845" name="Google Shape;845;p46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6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46"/>
          <p:cNvGrpSpPr/>
          <p:nvPr/>
        </p:nvGrpSpPr>
        <p:grpSpPr>
          <a:xfrm>
            <a:off x="907677" y="3173248"/>
            <a:ext cx="376743" cy="253204"/>
            <a:chOff x="1241275" y="3718400"/>
            <a:chExt cx="450650" cy="302875"/>
          </a:xfrm>
        </p:grpSpPr>
        <p:sp>
          <p:nvSpPr>
            <p:cNvPr id="848" name="Google Shape;848;p46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6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6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46"/>
          <p:cNvGrpSpPr/>
          <p:nvPr/>
        </p:nvGrpSpPr>
        <p:grpSpPr>
          <a:xfrm>
            <a:off x="1476324" y="3153853"/>
            <a:ext cx="366502" cy="292496"/>
            <a:chOff x="1921475" y="3695200"/>
            <a:chExt cx="438400" cy="349875"/>
          </a:xfrm>
        </p:grpSpPr>
        <p:sp>
          <p:nvSpPr>
            <p:cNvPr id="853" name="Google Shape;853;p46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6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6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6"/>
          <p:cNvGrpSpPr/>
          <p:nvPr/>
        </p:nvGrpSpPr>
        <p:grpSpPr>
          <a:xfrm>
            <a:off x="2043425" y="3149255"/>
            <a:ext cx="359355" cy="301190"/>
            <a:chOff x="2599825" y="3689700"/>
            <a:chExt cx="429850" cy="360275"/>
          </a:xfrm>
        </p:grpSpPr>
        <p:sp>
          <p:nvSpPr>
            <p:cNvPr id="857" name="Google Shape;857;p46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6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46"/>
          <p:cNvGrpSpPr/>
          <p:nvPr/>
        </p:nvGrpSpPr>
        <p:grpSpPr>
          <a:xfrm>
            <a:off x="2624299" y="3118114"/>
            <a:ext cx="324661" cy="338956"/>
            <a:chOff x="3294650" y="3652450"/>
            <a:chExt cx="388350" cy="405450"/>
          </a:xfrm>
        </p:grpSpPr>
        <p:sp>
          <p:nvSpPr>
            <p:cNvPr id="860" name="Google Shape;860;p46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6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6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46"/>
          <p:cNvGrpSpPr/>
          <p:nvPr/>
        </p:nvGrpSpPr>
        <p:grpSpPr>
          <a:xfrm>
            <a:off x="3160781" y="3161000"/>
            <a:ext cx="378750" cy="277698"/>
            <a:chOff x="3936375" y="3703750"/>
            <a:chExt cx="453050" cy="332175"/>
          </a:xfrm>
        </p:grpSpPr>
        <p:sp>
          <p:nvSpPr>
            <p:cNvPr id="864" name="Google Shape;864;p4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46"/>
          <p:cNvGrpSpPr/>
          <p:nvPr/>
        </p:nvGrpSpPr>
        <p:grpSpPr>
          <a:xfrm>
            <a:off x="3724307" y="3161000"/>
            <a:ext cx="378750" cy="277698"/>
            <a:chOff x="4610450" y="3703750"/>
            <a:chExt cx="453050" cy="332175"/>
          </a:xfrm>
        </p:grpSpPr>
        <p:sp>
          <p:nvSpPr>
            <p:cNvPr id="870" name="Google Shape;870;p4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46"/>
          <p:cNvGrpSpPr/>
          <p:nvPr/>
        </p:nvGrpSpPr>
        <p:grpSpPr>
          <a:xfrm>
            <a:off x="4301106" y="3132932"/>
            <a:ext cx="352207" cy="333836"/>
            <a:chOff x="5300400" y="3670175"/>
            <a:chExt cx="421300" cy="399325"/>
          </a:xfrm>
        </p:grpSpPr>
        <p:sp>
          <p:nvSpPr>
            <p:cNvPr id="873" name="Google Shape;873;p46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6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6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6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46"/>
          <p:cNvSpPr/>
          <p:nvPr/>
        </p:nvSpPr>
        <p:spPr>
          <a:xfrm>
            <a:off x="4844905" y="31039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46"/>
          <p:cNvGrpSpPr/>
          <p:nvPr/>
        </p:nvGrpSpPr>
        <p:grpSpPr>
          <a:xfrm>
            <a:off x="5433259" y="3128835"/>
            <a:ext cx="342008" cy="342029"/>
            <a:chOff x="6654650" y="3665275"/>
            <a:chExt cx="409100" cy="409125"/>
          </a:xfrm>
        </p:grpSpPr>
        <p:sp>
          <p:nvSpPr>
            <p:cNvPr id="880" name="Google Shape;880;p46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46"/>
          <p:cNvGrpSpPr/>
          <p:nvPr/>
        </p:nvGrpSpPr>
        <p:grpSpPr>
          <a:xfrm>
            <a:off x="347223" y="3678066"/>
            <a:ext cx="370599" cy="370620"/>
            <a:chOff x="570875" y="4322250"/>
            <a:chExt cx="443300" cy="443325"/>
          </a:xfrm>
        </p:grpSpPr>
        <p:sp>
          <p:nvSpPr>
            <p:cNvPr id="883" name="Google Shape;883;p46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46"/>
          <p:cNvSpPr/>
          <p:nvPr/>
        </p:nvSpPr>
        <p:spPr>
          <a:xfrm>
            <a:off x="895469" y="37501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" name="Google Shape;888;p46"/>
          <p:cNvGrpSpPr/>
          <p:nvPr/>
        </p:nvGrpSpPr>
        <p:grpSpPr>
          <a:xfrm>
            <a:off x="1524812" y="3650520"/>
            <a:ext cx="269526" cy="425712"/>
            <a:chOff x="1979475" y="4289300"/>
            <a:chExt cx="322400" cy="509225"/>
          </a:xfrm>
        </p:grpSpPr>
        <p:sp>
          <p:nvSpPr>
            <p:cNvPr id="889" name="Google Shape;889;p46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46"/>
          <p:cNvGrpSpPr/>
          <p:nvPr/>
        </p:nvGrpSpPr>
        <p:grpSpPr>
          <a:xfrm>
            <a:off x="2064346" y="3656121"/>
            <a:ext cx="318014" cy="414510"/>
            <a:chOff x="2624850" y="4296000"/>
            <a:chExt cx="380400" cy="495825"/>
          </a:xfrm>
        </p:grpSpPr>
        <p:sp>
          <p:nvSpPr>
            <p:cNvPr id="893" name="Google Shape;893;p46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46"/>
          <p:cNvSpPr/>
          <p:nvPr/>
        </p:nvSpPr>
        <p:spPr>
          <a:xfrm>
            <a:off x="3180303" y="36935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2616754" y="37149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/>
          <p:nvPr/>
        </p:nvSpPr>
        <p:spPr>
          <a:xfrm>
            <a:off x="3742304" y="36920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46"/>
          <p:cNvGrpSpPr/>
          <p:nvPr/>
        </p:nvGrpSpPr>
        <p:grpSpPr>
          <a:xfrm>
            <a:off x="4280686" y="3696960"/>
            <a:ext cx="393045" cy="332833"/>
            <a:chOff x="5275975" y="4344850"/>
            <a:chExt cx="470150" cy="398125"/>
          </a:xfrm>
        </p:grpSpPr>
        <p:sp>
          <p:nvSpPr>
            <p:cNvPr id="900" name="Google Shape;900;p46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" name="Google Shape;903;p46"/>
          <p:cNvSpPr/>
          <p:nvPr/>
        </p:nvSpPr>
        <p:spPr>
          <a:xfrm>
            <a:off x="4864301" y="36869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" name="Google Shape;904;p46"/>
          <p:cNvGrpSpPr/>
          <p:nvPr/>
        </p:nvGrpSpPr>
        <p:grpSpPr>
          <a:xfrm>
            <a:off x="5423038" y="3669915"/>
            <a:ext cx="362448" cy="386922"/>
            <a:chOff x="6642425" y="4312500"/>
            <a:chExt cx="433550" cy="462825"/>
          </a:xfrm>
        </p:grpSpPr>
        <p:sp>
          <p:nvSpPr>
            <p:cNvPr id="905" name="Google Shape;905;p46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8" name="Google Shape;908;p46"/>
          <p:cNvSpPr/>
          <p:nvPr/>
        </p:nvSpPr>
        <p:spPr>
          <a:xfrm>
            <a:off x="299775" y="42897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9" name="Google Shape;909;p46"/>
          <p:cNvGrpSpPr/>
          <p:nvPr/>
        </p:nvGrpSpPr>
        <p:grpSpPr>
          <a:xfrm>
            <a:off x="910227" y="4244164"/>
            <a:ext cx="371623" cy="365499"/>
            <a:chOff x="1244325" y="4999400"/>
            <a:chExt cx="444525" cy="437200"/>
          </a:xfrm>
        </p:grpSpPr>
        <p:sp>
          <p:nvSpPr>
            <p:cNvPr id="910" name="Google Shape;910;p46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46"/>
          <p:cNvGrpSpPr/>
          <p:nvPr/>
        </p:nvGrpSpPr>
        <p:grpSpPr>
          <a:xfrm>
            <a:off x="1506943" y="4232418"/>
            <a:ext cx="305265" cy="388970"/>
            <a:chOff x="1958100" y="4985350"/>
            <a:chExt cx="365150" cy="465275"/>
          </a:xfrm>
        </p:grpSpPr>
        <p:sp>
          <p:nvSpPr>
            <p:cNvPr id="916" name="Google Shape;916;p46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46"/>
          <p:cNvGrpSpPr/>
          <p:nvPr/>
        </p:nvGrpSpPr>
        <p:grpSpPr>
          <a:xfrm>
            <a:off x="2048002" y="4247215"/>
            <a:ext cx="350200" cy="359877"/>
            <a:chOff x="2605300" y="5003050"/>
            <a:chExt cx="418900" cy="430475"/>
          </a:xfrm>
        </p:grpSpPr>
        <p:sp>
          <p:nvSpPr>
            <p:cNvPr id="920" name="Google Shape;920;p46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46"/>
          <p:cNvGrpSpPr/>
          <p:nvPr/>
        </p:nvGrpSpPr>
        <p:grpSpPr>
          <a:xfrm>
            <a:off x="2577336" y="4254886"/>
            <a:ext cx="418585" cy="344056"/>
            <a:chOff x="3238475" y="5012225"/>
            <a:chExt cx="500700" cy="411550"/>
          </a:xfrm>
        </p:grpSpPr>
        <p:sp>
          <p:nvSpPr>
            <p:cNvPr id="924" name="Google Shape;924;p46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929;p46"/>
          <p:cNvGrpSpPr/>
          <p:nvPr/>
        </p:nvGrpSpPr>
        <p:grpSpPr>
          <a:xfrm>
            <a:off x="3683970" y="4218122"/>
            <a:ext cx="459424" cy="417561"/>
            <a:chOff x="4562200" y="4968250"/>
            <a:chExt cx="549550" cy="499475"/>
          </a:xfrm>
        </p:grpSpPr>
        <p:sp>
          <p:nvSpPr>
            <p:cNvPr id="930" name="Google Shape;930;p46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46"/>
          <p:cNvGrpSpPr/>
          <p:nvPr/>
        </p:nvGrpSpPr>
        <p:grpSpPr>
          <a:xfrm>
            <a:off x="3190898" y="4241614"/>
            <a:ext cx="318516" cy="370076"/>
            <a:chOff x="3972400" y="4996350"/>
            <a:chExt cx="381000" cy="442675"/>
          </a:xfrm>
        </p:grpSpPr>
        <p:sp>
          <p:nvSpPr>
            <p:cNvPr id="936" name="Google Shape;936;p46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6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46"/>
          <p:cNvGrpSpPr/>
          <p:nvPr/>
        </p:nvGrpSpPr>
        <p:grpSpPr>
          <a:xfrm>
            <a:off x="4251593" y="4210473"/>
            <a:ext cx="451252" cy="432860"/>
            <a:chOff x="5241175" y="4959100"/>
            <a:chExt cx="539775" cy="517775"/>
          </a:xfrm>
        </p:grpSpPr>
        <p:sp>
          <p:nvSpPr>
            <p:cNvPr id="939" name="Google Shape;939;p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" name="Google Shape;945;p46"/>
          <p:cNvSpPr/>
          <p:nvPr/>
        </p:nvSpPr>
        <p:spPr>
          <a:xfrm>
            <a:off x="4842355" y="43173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" name="Google Shape;946;p46"/>
          <p:cNvGrpSpPr/>
          <p:nvPr/>
        </p:nvGrpSpPr>
        <p:grpSpPr>
          <a:xfrm>
            <a:off x="5458777" y="4274782"/>
            <a:ext cx="289444" cy="332832"/>
            <a:chOff x="6685175" y="5036025"/>
            <a:chExt cx="346225" cy="398125"/>
          </a:xfrm>
        </p:grpSpPr>
        <p:sp>
          <p:nvSpPr>
            <p:cNvPr id="947" name="Google Shape;947;p46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6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6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46"/>
          <p:cNvGrpSpPr/>
          <p:nvPr/>
        </p:nvGrpSpPr>
        <p:grpSpPr>
          <a:xfrm>
            <a:off x="6359618" y="2262299"/>
            <a:ext cx="432570" cy="421334"/>
            <a:chOff x="5926225" y="921350"/>
            <a:chExt cx="517800" cy="504350"/>
          </a:xfrm>
        </p:grpSpPr>
        <p:sp>
          <p:nvSpPr>
            <p:cNvPr id="953" name="Google Shape;953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55" name="Google Shape;955;p46"/>
          <p:cNvSpPr/>
          <p:nvPr/>
        </p:nvSpPr>
        <p:spPr>
          <a:xfrm>
            <a:off x="6553538" y="24983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6" name="Google Shape;956;p46"/>
          <p:cNvGrpSpPr/>
          <p:nvPr/>
        </p:nvGrpSpPr>
        <p:grpSpPr>
          <a:xfrm>
            <a:off x="7244605" y="2241679"/>
            <a:ext cx="432570" cy="421334"/>
            <a:chOff x="5926225" y="921350"/>
            <a:chExt cx="517800" cy="504350"/>
          </a:xfrm>
        </p:grpSpPr>
        <p:sp>
          <p:nvSpPr>
            <p:cNvPr id="957" name="Google Shape;957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46"/>
          <p:cNvSpPr/>
          <p:nvPr/>
        </p:nvSpPr>
        <p:spPr>
          <a:xfrm>
            <a:off x="7438526" y="24777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46"/>
          <p:cNvGrpSpPr/>
          <p:nvPr/>
        </p:nvGrpSpPr>
        <p:grpSpPr>
          <a:xfrm>
            <a:off x="6359885" y="2990721"/>
            <a:ext cx="1075937" cy="1047989"/>
            <a:chOff x="5926225" y="921350"/>
            <a:chExt cx="517800" cy="504350"/>
          </a:xfrm>
        </p:grpSpPr>
        <p:sp>
          <p:nvSpPr>
            <p:cNvPr id="961" name="Google Shape;96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3" name="Google Shape;963;p46"/>
          <p:cNvSpPr/>
          <p:nvPr/>
        </p:nvSpPr>
        <p:spPr>
          <a:xfrm>
            <a:off x="6842198" y="35778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6"/>
          <p:cNvSpPr txBox="1"/>
          <p:nvPr/>
        </p:nvSpPr>
        <p:spPr>
          <a:xfrm>
            <a:off x="6248575" y="2334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SlidesCarnival icons are editable shapes</a:t>
            </a: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means that you can: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Resize them without losing quality.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fill color and opacity.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line color, width and style.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Isn’t that nice? :)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Examples: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oogle Shape;969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70" name="Google Shape;970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77" name="Google Shape;977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" name="Google Shape;981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82" name="Google Shape;982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86" name="Google Shape;986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92" name="Google Shape;992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96" name="Google Shape;996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01" name="Google Shape;1001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07" name="Google Shape;1007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3" name="Google Shape;1013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14" name="Google Shape;1014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6" name="Google Shape;1016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17" name="Google Shape;1017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21" name="Google Shape;1021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28" name="Google Shape;1028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34" name="Google Shape;1034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38" name="Google Shape;1038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39" name="Google Shape;1039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9" name="Google Shape;1049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56" name="Google Shape;1056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61" name="Google Shape;1061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67" name="Google Shape;1067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3" name="Google Shape;1073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74" name="Google Shape;1074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8" name="Google Shape;1078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79" name="Google Shape;1079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3" name="Google Shape;1083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84" name="Google Shape;1084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9" name="Google Shape;1089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90" name="Google Shape;1090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0" name="Google Shape;1100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01" name="Google Shape;1101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4" name="Google Shape;1104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05" name="Google Shape;1105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5" name="Google Shape;1115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16" name="Google Shape;1116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0" name="Google Shape;1120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21" name="Google Shape;1121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1" name="Google Shape;1131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32" name="Google Shape;1132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40" name="Google Shape;1140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45" name="Google Shape;1145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50" name="Google Shape;1150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5" name="Google Shape;1155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56" name="Google Shape;1156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63" name="Google Shape;1163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67" name="Google Shape;1167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73" name="Google Shape;1173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9" name="Google Shape;1179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80" name="Google Shape;1180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3" name="Google Shape;1183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84" name="Google Shape;1184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8" name="Google Shape;1188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89" name="Google Shape;1189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5" name="Google Shape;1195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96" name="Google Shape;1196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04" name="Google Shape;1204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8" name="Google Shape;1208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09" name="Google Shape;1209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13" name="Google Shape;1213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17" name="Google Shape;1217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1" name="Google Shape;1221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22" name="Google Shape;1222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6" name="Google Shape;1226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27" name="Google Shape;1227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33" name="Google Shape;1233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9" name="Google Shape;1239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40" name="Google Shape;1240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7" name="Google Shape;1247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48" name="Google Shape;1248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0" name="Google Shape;1260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61" name="Google Shape;1261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5" name="Google Shape;1265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66" name="Google Shape;1266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9" name="Google Shape;1269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70" name="Google Shape;1270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77" name="Google Shape;1277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5" name="Google Shape;1285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86" name="Google Shape;1286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99" name="Google Shape;1299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1" name="Google Shape;1311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12" name="Google Shape;1312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25" name="Google Shape;1325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1" name="Google Shape;1331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32" name="Google Shape;1332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7" name="Google Shape;1347;p4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48" name="Google Shape;1348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53" name="Google Shape;1353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54" name="Google Shape;1354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7" name="Google Shape;1357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58" name="Google Shape;1358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1" name="Google Shape;1361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62" name="Google Shape;1362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5" name="Google Shape;1365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66" name="Google Shape;1366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9" name="Google Shape;1369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70" name="Google Shape;1370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79" name="Google Shape;1379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04" name="Google Shape;1404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05" name="Google Shape;1405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7" name="Google Shape;1407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08" name="Google Shape;1408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0" name="Google Shape;1410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11" name="Google Shape;1411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13" name="Google Shape;1413;p47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414" name="Google Shape;1414;p4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37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8"/>
          <p:cNvSpPr txBox="1"/>
          <p:nvPr/>
        </p:nvSpPr>
        <p:spPr>
          <a:xfrm>
            <a:off x="884300" y="685700"/>
            <a:ext cx="72753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Now you can use any emoji as an icon!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0" name="Google Shape;1420;p48"/>
          <p:cNvSpPr txBox="1"/>
          <p:nvPr/>
        </p:nvSpPr>
        <p:spPr>
          <a:xfrm>
            <a:off x="884300" y="218073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1" name="Google Shape;1421;p48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28" name="Google Shape;1428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29" name="Google Shape;1429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30" name="Google Shape;1430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1" name="Google Shape;1431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2" name="Google Shape;1432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33" name="Google Shape;1433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4" name="Google Shape;1434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5" name="Google Shape;1435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36" name="Google Shape;1436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8" name="Google Shape;1438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39" name="Google Shape;1439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40" name="Google Shape;1440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691199" y="1542993"/>
            <a:ext cx="7865575" cy="321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40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4" name="Picture 2" descr="Tartufo Png Transparent Images – Free PNG Images Vector, PSD, Clipart,  Templates">
            <a:extLst>
              <a:ext uri="{FF2B5EF4-FFF2-40B4-BE49-F238E27FC236}">
                <a16:creationId xmlns:a16="http://schemas.microsoft.com/office/drawing/2014/main" id="{8127E8C9-79F1-44C2-8475-907C37D50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729" y="958841"/>
            <a:ext cx="4383741" cy="43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88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Informações (dados)</a:t>
            </a:r>
            <a:endParaRPr dirty="0"/>
          </a:p>
        </p:txBody>
      </p:sp>
      <p:sp>
        <p:nvSpPr>
          <p:cNvPr id="161" name="Google Shape;161;p22"/>
          <p:cNvSpPr/>
          <p:nvPr/>
        </p:nvSpPr>
        <p:spPr>
          <a:xfrm>
            <a:off x="3335978" y="1733900"/>
            <a:ext cx="2438100" cy="24237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Comércios</a:t>
            </a:r>
            <a:endParaRPr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1136851" y="1733900"/>
            <a:ext cx="2438100" cy="2423700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Restaurantes</a:t>
            </a:r>
            <a:endParaRPr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5569200" y="1733900"/>
            <a:ext cx="2438100" cy="2423700"/>
          </a:xfrm>
          <a:prstGeom prst="ellipse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 Próprio</a:t>
            </a:r>
            <a:endParaRPr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Processo de cultivo</a:t>
            </a:r>
            <a:endParaRPr dirty="0"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2437758" y="1734157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Encontrando os cogumelos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Cachorros e porcos para farejar</a:t>
            </a:r>
            <a:endParaRPr sz="1000" dirty="0"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2"/>
          </p:nvPr>
        </p:nvSpPr>
        <p:spPr>
          <a:xfrm>
            <a:off x="6136223" y="1604999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Colheita das trufas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b="1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Criação nas raízes de árvores</a:t>
            </a:r>
          </a:p>
          <a:p>
            <a:pPr marL="0" indent="0">
              <a:spcBef>
                <a:spcPts val="0"/>
              </a:spcBef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Multiplicação das trufas</a:t>
            </a:r>
            <a:endParaRPr sz="1000" dirty="0"/>
          </a:p>
        </p:txBody>
      </p:sp>
      <p:sp>
        <p:nvSpPr>
          <p:cNvPr id="229" name="Google Shape;229;p28"/>
          <p:cNvSpPr txBox="1">
            <a:spLocks noGrp="1"/>
          </p:cNvSpPr>
          <p:nvPr>
            <p:ph type="body" idx="3"/>
          </p:nvPr>
        </p:nvSpPr>
        <p:spPr>
          <a:xfrm>
            <a:off x="6109595" y="3303458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Armazenamento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Temperatura: </a:t>
            </a:r>
            <a:r>
              <a:rPr lang="pt-BR" sz="1000" dirty="0"/>
              <a:t>21°C a 25°C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Umidade: 94% até 95% em relação a HR</a:t>
            </a:r>
            <a:endParaRPr lang="en-US" sz="1000" dirty="0"/>
          </a:p>
        </p:txBody>
      </p:sp>
      <p:grpSp>
        <p:nvGrpSpPr>
          <p:cNvPr id="240" name="Google Shape;240;p28"/>
          <p:cNvGrpSpPr/>
          <p:nvPr/>
        </p:nvGrpSpPr>
        <p:grpSpPr>
          <a:xfrm>
            <a:off x="2544977" y="2735572"/>
            <a:ext cx="585818" cy="540828"/>
            <a:chOff x="3782700" y="1538287"/>
            <a:chExt cx="1578600" cy="1578600"/>
          </a:xfrm>
        </p:grpSpPr>
        <p:sp>
          <p:nvSpPr>
            <p:cNvPr id="241" name="Google Shape;24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28"/>
          <p:cNvGrpSpPr/>
          <p:nvPr/>
        </p:nvGrpSpPr>
        <p:grpSpPr>
          <a:xfrm>
            <a:off x="6234097" y="1121625"/>
            <a:ext cx="585818" cy="540828"/>
            <a:chOff x="3782700" y="1538287"/>
            <a:chExt cx="1578600" cy="1578600"/>
          </a:xfrm>
        </p:grpSpPr>
        <p:sp>
          <p:nvSpPr>
            <p:cNvPr id="246" name="Google Shape;24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28"/>
          <p:cNvGrpSpPr/>
          <p:nvPr/>
        </p:nvGrpSpPr>
        <p:grpSpPr>
          <a:xfrm>
            <a:off x="6216815" y="2820084"/>
            <a:ext cx="585818" cy="540828"/>
            <a:chOff x="3782700" y="1538287"/>
            <a:chExt cx="1578600" cy="1578600"/>
          </a:xfrm>
        </p:grpSpPr>
        <p:sp>
          <p:nvSpPr>
            <p:cNvPr id="251" name="Google Shape;25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28"/>
          <p:cNvGrpSpPr/>
          <p:nvPr/>
        </p:nvGrpSpPr>
        <p:grpSpPr>
          <a:xfrm>
            <a:off x="2537610" y="1250783"/>
            <a:ext cx="585818" cy="540828"/>
            <a:chOff x="3782700" y="1538287"/>
            <a:chExt cx="1578600" cy="1578600"/>
          </a:xfrm>
        </p:grpSpPr>
        <p:sp>
          <p:nvSpPr>
            <p:cNvPr id="256" name="Google Shape;25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28"/>
          <p:cNvGrpSpPr/>
          <p:nvPr/>
        </p:nvGrpSpPr>
        <p:grpSpPr>
          <a:xfrm>
            <a:off x="2706479" y="1425793"/>
            <a:ext cx="248667" cy="191094"/>
            <a:chOff x="1244325" y="314425"/>
            <a:chExt cx="444525" cy="370050"/>
          </a:xfrm>
        </p:grpSpPr>
        <p:sp>
          <p:nvSpPr>
            <p:cNvPr id="261" name="Google Shape;261;p2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28"/>
          <p:cNvGrpSpPr/>
          <p:nvPr/>
        </p:nvGrpSpPr>
        <p:grpSpPr>
          <a:xfrm>
            <a:off x="2714176" y="2902347"/>
            <a:ext cx="247982" cy="228933"/>
            <a:chOff x="570875" y="4322250"/>
            <a:chExt cx="443300" cy="443325"/>
          </a:xfrm>
        </p:grpSpPr>
        <p:sp>
          <p:nvSpPr>
            <p:cNvPr id="268" name="Google Shape;268;p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>
            <a:off x="6408188" y="1316339"/>
            <a:ext cx="238416" cy="222620"/>
            <a:chOff x="5297950" y="1632050"/>
            <a:chExt cx="426200" cy="431100"/>
          </a:xfrm>
        </p:grpSpPr>
        <p:sp>
          <p:nvSpPr>
            <p:cNvPr id="273" name="Google Shape;273;p2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28"/>
          <p:cNvGrpSpPr/>
          <p:nvPr/>
        </p:nvGrpSpPr>
        <p:grpSpPr>
          <a:xfrm>
            <a:off x="6408557" y="2989970"/>
            <a:ext cx="202894" cy="201177"/>
            <a:chOff x="611175" y="2326900"/>
            <a:chExt cx="362700" cy="389575"/>
          </a:xfrm>
        </p:grpSpPr>
        <p:sp>
          <p:nvSpPr>
            <p:cNvPr id="276" name="Google Shape;276;p2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83" name="Google Shape;283;p28"/>
          <p:cNvSpPr txBox="1">
            <a:spLocks noGrp="1"/>
          </p:cNvSpPr>
          <p:nvPr>
            <p:ph type="body" idx="3"/>
          </p:nvPr>
        </p:nvSpPr>
        <p:spPr>
          <a:xfrm>
            <a:off x="2437757" y="3294700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Transporte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BF3358D1-EE60-46AA-8749-E0FBAEF3C65F}"/>
              </a:ext>
            </a:extLst>
          </p:cNvPr>
          <p:cNvSpPr/>
          <p:nvPr/>
        </p:nvSpPr>
        <p:spPr>
          <a:xfrm>
            <a:off x="4917784" y="1462919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Seta: em Forma de U 64">
            <a:extLst>
              <a:ext uri="{FF2B5EF4-FFF2-40B4-BE49-F238E27FC236}">
                <a16:creationId xmlns:a16="http://schemas.microsoft.com/office/drawing/2014/main" id="{0FFA6FC7-EB75-4D24-906C-DA0AC189C359}"/>
              </a:ext>
            </a:extLst>
          </p:cNvPr>
          <p:cNvSpPr/>
          <p:nvPr/>
        </p:nvSpPr>
        <p:spPr>
          <a:xfrm rot="5400000">
            <a:off x="7727847" y="2121535"/>
            <a:ext cx="1616630" cy="52259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Seta: para a Direita 72">
            <a:extLst>
              <a:ext uri="{FF2B5EF4-FFF2-40B4-BE49-F238E27FC236}">
                <a16:creationId xmlns:a16="http://schemas.microsoft.com/office/drawing/2014/main" id="{93AEF317-E46D-403C-85D0-2E1A4923CC1A}"/>
              </a:ext>
            </a:extLst>
          </p:cNvPr>
          <p:cNvSpPr/>
          <p:nvPr/>
        </p:nvSpPr>
        <p:spPr>
          <a:xfrm rot="10800000">
            <a:off x="4912563" y="2937451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FA6EC-9803-4AF8-9FA5-4798B45E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armazenamento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ED1F99-FF0E-46C0-BD48-4F286DA6E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33D01A-A144-425A-AAE5-439248082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55" y="974814"/>
            <a:ext cx="6497489" cy="416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753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Desafios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Melhorar o gerenciamento do cultivo de trufas para aumentar a produtividade e reduzir o risco das possíveis falhas do processo.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7663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165233" y="1146050"/>
            <a:ext cx="547427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800" dirty="0"/>
              <a:t>“As trufas correm o risco de desaparecer até o fim do século.”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800" dirty="0"/>
              <a:t>Ciência do meio ambiente – </a:t>
            </a:r>
            <a:r>
              <a:rPr lang="pt-BR" sz="1800" dirty="0" err="1"/>
              <a:t>nov</a:t>
            </a:r>
            <a:r>
              <a:rPr lang="pt-BR" sz="1800" dirty="0"/>
              <a:t>/2018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lang="pt-BR"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800" dirty="0"/>
              <a:t>“[...] 78% de queda.”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800" dirty="0"/>
              <a:t>Professores do departamento de Geografia da Universidade de Cambridge</a:t>
            </a:r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Google Shape;67;p12">
            <a:extLst>
              <a:ext uri="{FF2B5EF4-FFF2-40B4-BE49-F238E27FC236}">
                <a16:creationId xmlns:a16="http://schemas.microsoft.com/office/drawing/2014/main" id="{E76C5F24-5D00-4D0F-B96D-036D4E4B2671}"/>
              </a:ext>
            </a:extLst>
          </p:cNvPr>
          <p:cNvSpPr txBox="1">
            <a:spLocks/>
          </p:cNvSpPr>
          <p:nvPr/>
        </p:nvSpPr>
        <p:spPr>
          <a:xfrm>
            <a:off x="3165234" y="499300"/>
            <a:ext cx="48090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u="sng" dirty="0">
                <a:solidFill>
                  <a:schemeClr val="dk1"/>
                </a:solidFill>
                <a:latin typeface="Montserrat"/>
                <a:sym typeface="Montserrat"/>
              </a:rPr>
              <a:t>Justificativa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1243</Words>
  <Application>Microsoft Office PowerPoint</Application>
  <PresentationFormat>Apresentação na tela (16:9)</PresentationFormat>
  <Paragraphs>337</Paragraphs>
  <Slides>39</Slides>
  <Notes>37</Notes>
  <HiddenSlides>25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3" baseType="lpstr">
      <vt:lpstr>Montserrat</vt:lpstr>
      <vt:lpstr>Calibri</vt:lpstr>
      <vt:lpstr>Arial</vt:lpstr>
      <vt:lpstr>Desdemona template</vt:lpstr>
      <vt:lpstr>OakTruffle</vt:lpstr>
      <vt:lpstr>Equipe</vt:lpstr>
      <vt:lpstr>Contextualização</vt:lpstr>
      <vt:lpstr>Contextualização</vt:lpstr>
      <vt:lpstr>Informações (dados)</vt:lpstr>
      <vt:lpstr>Processo de cultivo</vt:lpstr>
      <vt:lpstr>Processo de armazenamento</vt:lpstr>
      <vt:lpstr>Desafios</vt:lpstr>
      <vt:lpstr>Apresentação do PowerPoint</vt:lpstr>
      <vt:lpstr>O que queremos fazer?</vt:lpstr>
      <vt:lpstr>Nosso público alvo</vt:lpstr>
      <vt:lpstr>Nossa solução</vt:lpstr>
      <vt:lpstr>Desenho de solução</vt:lpstr>
      <vt:lpstr>Obrigado</vt:lpstr>
      <vt:lpstr>Apresentação do PowerPoint</vt:lpstr>
      <vt:lpstr>You can also split your content</vt:lpstr>
      <vt:lpstr>In two or three columns</vt:lpstr>
      <vt:lpstr>A picture is worth a thousand words</vt:lpstr>
      <vt:lpstr>Want big impact? Use big image.</vt:lpstr>
      <vt:lpstr>And tables to compare data</vt:lpstr>
      <vt:lpstr>Maps</vt:lpstr>
      <vt:lpstr>89,526,124</vt:lpstr>
      <vt:lpstr>89,526,124$</vt:lpstr>
      <vt:lpstr>Our process is easy</vt:lpstr>
      <vt:lpstr>Apresentação do PowerPoint</vt:lpstr>
      <vt:lpstr>Apresentação do PowerPoint</vt:lpstr>
      <vt:lpstr>Thanks!</vt:lpstr>
      <vt:lpstr>Credits</vt:lpstr>
      <vt:lpstr>Presentation design</vt:lpstr>
      <vt:lpstr>2. Extra Resources</vt:lpstr>
      <vt:lpstr>Timeline</vt:lpstr>
      <vt:lpstr>Roadmap</vt:lpstr>
      <vt:lpstr>Business Model Canvas</vt:lpstr>
      <vt:lpstr>Funnel</vt:lpstr>
      <vt:lpstr>Weekly Planner</vt:lpstr>
      <vt:lpstr>Apresentação do PowerPoint</vt:lpstr>
      <vt:lpstr>Diagrams and infographics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OakTruffle</dc:title>
  <dc:creator>Antonio Monteiro</dc:creator>
  <cp:lastModifiedBy>Antonio</cp:lastModifiedBy>
  <cp:revision>4</cp:revision>
  <dcterms:modified xsi:type="dcterms:W3CDTF">2021-03-05T17:43:14Z</dcterms:modified>
</cp:coreProperties>
</file>